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1"/>
  </p:notesMasterIdLst>
  <p:sldIdLst>
    <p:sldId id="256" r:id="rId2"/>
    <p:sldId id="328" r:id="rId3"/>
    <p:sldId id="318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20" r:id="rId13"/>
    <p:sldId id="322" r:id="rId14"/>
    <p:sldId id="323" r:id="rId15"/>
    <p:sldId id="259" r:id="rId16"/>
    <p:sldId id="262" r:id="rId17"/>
    <p:sldId id="319" r:id="rId18"/>
    <p:sldId id="324" r:id="rId19"/>
    <p:sldId id="325" r:id="rId20"/>
    <p:sldId id="314" r:id="rId21"/>
    <p:sldId id="321" r:id="rId22"/>
    <p:sldId id="332" r:id="rId23"/>
    <p:sldId id="326" r:id="rId24"/>
    <p:sldId id="327" r:id="rId25"/>
    <p:sldId id="333" r:id="rId26"/>
    <p:sldId id="334" r:id="rId27"/>
    <p:sldId id="335" r:id="rId28"/>
    <p:sldId id="336" r:id="rId29"/>
    <p:sldId id="329" r:id="rId30"/>
    <p:sldId id="330" r:id="rId31"/>
    <p:sldId id="331" r:id="rId32"/>
    <p:sldId id="260" r:id="rId33"/>
    <p:sldId id="315" r:id="rId34"/>
    <p:sldId id="316" r:id="rId35"/>
    <p:sldId id="317" r:id="rId36"/>
    <p:sldId id="261" r:id="rId37"/>
    <p:sldId id="312" r:id="rId38"/>
    <p:sldId id="268" r:id="rId39"/>
    <p:sldId id="313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Josefin Sans" pitchFamily="2" charset="77"/>
      <p:regular r:id="rId46"/>
      <p:bold r:id="rId47"/>
      <p:italic r:id="rId48"/>
      <p:boldItalic r:id="rId49"/>
    </p:embeddedFont>
    <p:embeddedFont>
      <p:font typeface="Questrial" pitchFamily="2" charset="77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3AB67-093F-5D44-8304-DC2E5F18BD3F}" v="42" dt="2023-11-20T05:30:15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4"/>
    <p:restoredTop sz="96327"/>
  </p:normalViewPr>
  <p:slideViewPr>
    <p:cSldViewPr snapToGrid="0">
      <p:cViewPr varScale="1">
        <p:scale>
          <a:sx n="190" d="100"/>
          <a:sy n="190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ron Sarah S" userId="c3caa8a6-5618-4262-951a-68ca313eba41" providerId="ADAL" clId="{C922BF38-638E-FC4C-AE79-10027E1EBAB7}"/>
    <pc:docChg chg="undo custSel addSld delSld modSld">
      <pc:chgData name="Sharon Sarah S" userId="c3caa8a6-5618-4262-951a-68ca313eba41" providerId="ADAL" clId="{C922BF38-638E-FC4C-AE79-10027E1EBAB7}" dt="2023-11-10T09:21:43.061" v="805" actId="2710"/>
      <pc:docMkLst>
        <pc:docMk/>
      </pc:docMkLst>
      <pc:sldChg chg="modSp mod">
        <pc:chgData name="Sharon Sarah S" userId="c3caa8a6-5618-4262-951a-68ca313eba41" providerId="ADAL" clId="{C922BF38-638E-FC4C-AE79-10027E1EBAB7}" dt="2023-11-10T09:04:57.951" v="303" actId="207"/>
        <pc:sldMkLst>
          <pc:docMk/>
          <pc:sldMk cId="0" sldId="258"/>
        </pc:sldMkLst>
        <pc:spChg chg="mod">
          <ac:chgData name="Sharon Sarah S" userId="c3caa8a6-5618-4262-951a-68ca313eba41" providerId="ADAL" clId="{C922BF38-638E-FC4C-AE79-10027E1EBAB7}" dt="2023-11-10T09:04:57.951" v="303" actId="207"/>
          <ac:spMkLst>
            <pc:docMk/>
            <pc:sldMk cId="0" sldId="258"/>
            <ac:spMk id="312" creationId="{00000000-0000-0000-0000-000000000000}"/>
          </ac:spMkLst>
        </pc:spChg>
      </pc:sldChg>
      <pc:sldChg chg="addSp delSp modSp add mod">
        <pc:chgData name="Sharon Sarah S" userId="c3caa8a6-5618-4262-951a-68ca313eba41" providerId="ADAL" clId="{C922BF38-638E-FC4C-AE79-10027E1EBAB7}" dt="2023-11-10T09:21:43.061" v="805" actId="2710"/>
        <pc:sldMkLst>
          <pc:docMk/>
          <pc:sldMk cId="2844403493" sldId="318"/>
        </pc:sldMkLst>
        <pc:spChg chg="add mod">
          <ac:chgData name="Sharon Sarah S" userId="c3caa8a6-5618-4262-951a-68ca313eba41" providerId="ADAL" clId="{C922BF38-638E-FC4C-AE79-10027E1EBAB7}" dt="2023-11-10T09:21:43.061" v="805" actId="2710"/>
          <ac:spMkLst>
            <pc:docMk/>
            <pc:sldMk cId="2844403493" sldId="318"/>
            <ac:spMk id="2" creationId="{A864C3FE-7BC3-1DDC-1096-E56D9625198B}"/>
          </ac:spMkLst>
        </pc:spChg>
        <pc:spChg chg="mod">
          <ac:chgData name="Sharon Sarah S" userId="c3caa8a6-5618-4262-951a-68ca313eba41" providerId="ADAL" clId="{C922BF38-638E-FC4C-AE79-10027E1EBAB7}" dt="2023-11-10T08:55:37.797" v="19" actId="20577"/>
          <ac:spMkLst>
            <pc:docMk/>
            <pc:sldMk cId="2844403493" sldId="318"/>
            <ac:spMk id="4" creationId="{9895EDC3-FBE2-F071-8113-F0E0B5170C94}"/>
          </ac:spMkLst>
        </pc:spChg>
        <pc:picChg chg="del">
          <ac:chgData name="Sharon Sarah S" userId="c3caa8a6-5618-4262-951a-68ca313eba41" providerId="ADAL" clId="{C922BF38-638E-FC4C-AE79-10027E1EBAB7}" dt="2023-11-10T08:55:21.115" v="2" actId="478"/>
          <ac:picMkLst>
            <pc:docMk/>
            <pc:sldMk cId="2844403493" sldId="318"/>
            <ac:picMk id="3" creationId="{410EDEED-E079-9CDA-40F2-746AD45FE04D}"/>
          </ac:picMkLst>
        </pc:picChg>
      </pc:sldChg>
      <pc:sldChg chg="del">
        <pc:chgData name="Sharon Sarah S" userId="c3caa8a6-5618-4262-951a-68ca313eba41" providerId="ADAL" clId="{C922BF38-638E-FC4C-AE79-10027E1EBAB7}" dt="2023-11-10T05:25:43.152" v="0" actId="2696"/>
        <pc:sldMkLst>
          <pc:docMk/>
          <pc:sldMk cId="4042253992" sldId="318"/>
        </pc:sldMkLst>
      </pc:sldChg>
    </pc:docChg>
  </pc:docChgLst>
  <pc:docChgLst>
    <pc:chgData name="Sharon Sarah S" userId="c3caa8a6-5618-4262-951a-68ca313eba41" providerId="ADAL" clId="{15A3AB67-093F-5D44-8304-DC2E5F18BD3F}"/>
    <pc:docChg chg="undo custSel addSld delSld modSld sldOrd">
      <pc:chgData name="Sharon Sarah S" userId="c3caa8a6-5618-4262-951a-68ca313eba41" providerId="ADAL" clId="{15A3AB67-093F-5D44-8304-DC2E5F18BD3F}" dt="2023-11-20T05:56:17.644" v="520" actId="313"/>
      <pc:docMkLst>
        <pc:docMk/>
      </pc:docMkLst>
      <pc:sldChg chg="ord">
        <pc:chgData name="Sharon Sarah S" userId="c3caa8a6-5618-4262-951a-68ca313eba41" providerId="ADAL" clId="{15A3AB67-093F-5D44-8304-DC2E5F18BD3F}" dt="2023-11-10T10:23:47.854" v="164" actId="20578"/>
        <pc:sldMkLst>
          <pc:docMk/>
          <pc:sldMk cId="0" sldId="256"/>
        </pc:sldMkLst>
      </pc:sldChg>
      <pc:sldChg chg="del">
        <pc:chgData name="Sharon Sarah S" userId="c3caa8a6-5618-4262-951a-68ca313eba41" providerId="ADAL" clId="{15A3AB67-093F-5D44-8304-DC2E5F18BD3F}" dt="2023-11-10T10:07:28.443" v="0" actId="2696"/>
        <pc:sldMkLst>
          <pc:docMk/>
          <pc:sldMk cId="0" sldId="258"/>
        </pc:sldMkLst>
      </pc:sldChg>
      <pc:sldChg chg="addSp delSp modSp mod">
        <pc:chgData name="Sharon Sarah S" userId="c3caa8a6-5618-4262-951a-68ca313eba41" providerId="ADAL" clId="{15A3AB67-093F-5D44-8304-DC2E5F18BD3F}" dt="2023-11-10T10:10:39.354" v="31" actId="478"/>
        <pc:sldMkLst>
          <pc:docMk/>
          <pc:sldMk cId="0" sldId="259"/>
        </pc:sldMkLst>
        <pc:spChg chg="mod">
          <ac:chgData name="Sharon Sarah S" userId="c3caa8a6-5618-4262-951a-68ca313eba41" providerId="ADAL" clId="{15A3AB67-093F-5D44-8304-DC2E5F18BD3F}" dt="2023-11-10T10:09:13.991" v="25" actId="20577"/>
          <ac:spMkLst>
            <pc:docMk/>
            <pc:sldMk cId="0" sldId="259"/>
            <ac:spMk id="327" creationId="{00000000-0000-0000-0000-000000000000}"/>
          </ac:spMkLst>
        </pc:spChg>
        <pc:spChg chg="del">
          <ac:chgData name="Sharon Sarah S" userId="c3caa8a6-5618-4262-951a-68ca313eba41" providerId="ADAL" clId="{15A3AB67-093F-5D44-8304-DC2E5F18BD3F}" dt="2023-11-10T10:10:39.354" v="31" actId="478"/>
          <ac:spMkLst>
            <pc:docMk/>
            <pc:sldMk cId="0" sldId="259"/>
            <ac:spMk id="329" creationId="{00000000-0000-0000-0000-000000000000}"/>
          </ac:spMkLst>
        </pc:spChg>
        <pc:grpChg chg="del">
          <ac:chgData name="Sharon Sarah S" userId="c3caa8a6-5618-4262-951a-68ca313eba41" providerId="ADAL" clId="{15A3AB67-093F-5D44-8304-DC2E5F18BD3F}" dt="2023-11-10T10:10:37.319" v="30" actId="478"/>
          <ac:grpSpMkLst>
            <pc:docMk/>
            <pc:sldMk cId="0" sldId="259"/>
            <ac:grpSpMk id="330" creationId="{00000000-0000-0000-0000-000000000000}"/>
          </ac:grpSpMkLst>
        </pc:grpChg>
        <pc:picChg chg="add mod">
          <ac:chgData name="Sharon Sarah S" userId="c3caa8a6-5618-4262-951a-68ca313eba41" providerId="ADAL" clId="{15A3AB67-093F-5D44-8304-DC2E5F18BD3F}" dt="2023-11-10T10:10:33.180" v="29" actId="14100"/>
          <ac:picMkLst>
            <pc:docMk/>
            <pc:sldMk cId="0" sldId="259"/>
            <ac:picMk id="3" creationId="{00B10CC1-CC42-9E38-A933-AD316DAAF645}"/>
          </ac:picMkLst>
        </pc:picChg>
        <pc:picChg chg="del">
          <ac:chgData name="Sharon Sarah S" userId="c3caa8a6-5618-4262-951a-68ca313eba41" providerId="ADAL" clId="{15A3AB67-093F-5D44-8304-DC2E5F18BD3F}" dt="2023-11-10T10:08:58.045" v="14" actId="478"/>
          <ac:picMkLst>
            <pc:docMk/>
            <pc:sldMk cId="0" sldId="259"/>
            <ac:picMk id="7" creationId="{8C54A0C4-8259-E933-60C6-B2E5B8805B16}"/>
          </ac:picMkLst>
        </pc:picChg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0" sldId="260"/>
        </pc:sldMkLst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0" sldId="261"/>
        </pc:sldMkLst>
      </pc:sldChg>
      <pc:sldChg chg="addSp delSp modSp mod">
        <pc:chgData name="Sharon Sarah S" userId="c3caa8a6-5618-4262-951a-68ca313eba41" providerId="ADAL" clId="{15A3AB67-093F-5D44-8304-DC2E5F18BD3F}" dt="2023-11-10T10:11:09.105" v="39" actId="1076"/>
        <pc:sldMkLst>
          <pc:docMk/>
          <pc:sldMk cId="0" sldId="262"/>
        </pc:sldMkLst>
        <pc:spChg chg="del mod">
          <ac:chgData name="Sharon Sarah S" userId="c3caa8a6-5618-4262-951a-68ca313eba41" providerId="ADAL" clId="{15A3AB67-093F-5D44-8304-DC2E5F18BD3F}" dt="2023-11-10T10:10:55.328" v="34" actId="478"/>
          <ac:spMkLst>
            <pc:docMk/>
            <pc:sldMk cId="0" sldId="262"/>
            <ac:spMk id="4" creationId="{9895EDC3-FBE2-F071-8113-F0E0B5170C94}"/>
          </ac:spMkLst>
        </pc:spChg>
        <pc:picChg chg="add mod">
          <ac:chgData name="Sharon Sarah S" userId="c3caa8a6-5618-4262-951a-68ca313eba41" providerId="ADAL" clId="{15A3AB67-093F-5D44-8304-DC2E5F18BD3F}" dt="2023-11-10T10:11:09.105" v="39" actId="1076"/>
          <ac:picMkLst>
            <pc:docMk/>
            <pc:sldMk cId="0" sldId="262"/>
            <ac:picMk id="3" creationId="{A5C86FB1-381F-AE81-6972-CB8F7710E827}"/>
          </ac:picMkLst>
        </pc:picChg>
        <pc:picChg chg="del">
          <ac:chgData name="Sharon Sarah S" userId="c3caa8a6-5618-4262-951a-68ca313eba41" providerId="ADAL" clId="{15A3AB67-093F-5D44-8304-DC2E5F18BD3F}" dt="2023-11-10T10:10:50.949" v="32" actId="478"/>
          <ac:picMkLst>
            <pc:docMk/>
            <pc:sldMk cId="0" sldId="262"/>
            <ac:picMk id="5" creationId="{71C68627-8FD6-3B64-7DD8-DBBE0C440857}"/>
          </ac:picMkLst>
        </pc:picChg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0" sldId="268"/>
        </pc:sldMkLst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1861420725" sldId="312"/>
        </pc:sldMkLst>
      </pc:sldChg>
      <pc:sldChg chg="addSp delSp modSp mod">
        <pc:chgData name="Sharon Sarah S" userId="c3caa8a6-5618-4262-951a-68ca313eba41" providerId="ADAL" clId="{15A3AB67-093F-5D44-8304-DC2E5F18BD3F}" dt="2023-11-10T10:17:58.424" v="101" actId="14100"/>
        <pc:sldMkLst>
          <pc:docMk/>
          <pc:sldMk cId="4001387630" sldId="314"/>
        </pc:sldMkLst>
        <pc:spChg chg="mod">
          <ac:chgData name="Sharon Sarah S" userId="c3caa8a6-5618-4262-951a-68ca313eba41" providerId="ADAL" clId="{15A3AB67-093F-5D44-8304-DC2E5F18BD3F}" dt="2023-11-10T10:14:44.606" v="80" actId="20577"/>
          <ac:spMkLst>
            <pc:docMk/>
            <pc:sldMk cId="4001387630" sldId="314"/>
            <ac:spMk id="4" creationId="{9895EDC3-FBE2-F071-8113-F0E0B5170C94}"/>
          </ac:spMkLst>
        </pc:spChg>
        <pc:picChg chg="add del mod">
          <ac:chgData name="Sharon Sarah S" userId="c3caa8a6-5618-4262-951a-68ca313eba41" providerId="ADAL" clId="{15A3AB67-093F-5D44-8304-DC2E5F18BD3F}" dt="2023-11-10T10:15:10.766" v="86" actId="478"/>
          <ac:picMkLst>
            <pc:docMk/>
            <pc:sldMk cId="4001387630" sldId="314"/>
            <ac:picMk id="2" creationId="{C60732C1-84E8-72C9-E6C9-E7AAFD4FF47B}"/>
          </ac:picMkLst>
        </pc:picChg>
        <pc:picChg chg="del">
          <ac:chgData name="Sharon Sarah S" userId="c3caa8a6-5618-4262-951a-68ca313eba41" providerId="ADAL" clId="{15A3AB67-093F-5D44-8304-DC2E5F18BD3F}" dt="2023-11-10T10:14:32.006" v="64" actId="478"/>
          <ac:picMkLst>
            <pc:docMk/>
            <pc:sldMk cId="4001387630" sldId="314"/>
            <ac:picMk id="3" creationId="{410EDEED-E079-9CDA-40F2-746AD45FE04D}"/>
          </ac:picMkLst>
        </pc:picChg>
        <pc:picChg chg="add mod">
          <ac:chgData name="Sharon Sarah S" userId="c3caa8a6-5618-4262-951a-68ca313eba41" providerId="ADAL" clId="{15A3AB67-093F-5D44-8304-DC2E5F18BD3F}" dt="2023-11-10T10:17:58.424" v="101" actId="14100"/>
          <ac:picMkLst>
            <pc:docMk/>
            <pc:sldMk cId="4001387630" sldId="314"/>
            <ac:picMk id="5" creationId="{F4C85081-4004-4195-19CD-E355AE92FD9F}"/>
          </ac:picMkLst>
        </pc:picChg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3921360594" sldId="315"/>
        </pc:sldMkLst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1548912496" sldId="316"/>
        </pc:sldMkLst>
      </pc:sldChg>
      <pc:sldChg chg="add del">
        <pc:chgData name="Sharon Sarah S" userId="c3caa8a6-5618-4262-951a-68ca313eba41" providerId="ADAL" clId="{15A3AB67-093F-5D44-8304-DC2E5F18BD3F}" dt="2023-11-10T10:23:16.131" v="159"/>
        <pc:sldMkLst>
          <pc:docMk/>
          <pc:sldMk cId="2849125457" sldId="317"/>
        </pc:sldMkLst>
      </pc:sldChg>
      <pc:sldChg chg="addSp delSp modSp mod">
        <pc:chgData name="Sharon Sarah S" userId="c3caa8a6-5618-4262-951a-68ca313eba41" providerId="ADAL" clId="{15A3AB67-093F-5D44-8304-DC2E5F18BD3F}" dt="2023-11-20T05:22:04.305" v="290" actId="1076"/>
        <pc:sldMkLst>
          <pc:docMk/>
          <pc:sldMk cId="2844403493" sldId="318"/>
        </pc:sldMkLst>
        <pc:spChg chg="del mod">
          <ac:chgData name="Sharon Sarah S" userId="c3caa8a6-5618-4262-951a-68ca313eba41" providerId="ADAL" clId="{15A3AB67-093F-5D44-8304-DC2E5F18BD3F}" dt="2023-11-10T10:08:03.280" v="8" actId="478"/>
          <ac:spMkLst>
            <pc:docMk/>
            <pc:sldMk cId="2844403493" sldId="318"/>
            <ac:spMk id="2" creationId="{A864C3FE-7BC3-1DDC-1096-E56D9625198B}"/>
          </ac:spMkLst>
        </pc:spChg>
        <pc:spChg chg="add del mod">
          <ac:chgData name="Sharon Sarah S" userId="c3caa8a6-5618-4262-951a-68ca313eba41" providerId="ADAL" clId="{15A3AB67-093F-5D44-8304-DC2E5F18BD3F}" dt="2023-11-10T10:13:49.932" v="60" actId="20577"/>
          <ac:spMkLst>
            <pc:docMk/>
            <pc:sldMk cId="2844403493" sldId="318"/>
            <ac:spMk id="4" creationId="{9895EDC3-FBE2-F071-8113-F0E0B5170C94}"/>
          </ac:spMkLst>
        </pc:spChg>
        <pc:picChg chg="add del mod">
          <ac:chgData name="Sharon Sarah S" userId="c3caa8a6-5618-4262-951a-68ca313eba41" providerId="ADAL" clId="{15A3AB67-093F-5D44-8304-DC2E5F18BD3F}" dt="2023-11-20T05:21:48.184" v="285" actId="478"/>
          <ac:picMkLst>
            <pc:docMk/>
            <pc:sldMk cId="2844403493" sldId="318"/>
            <ac:picMk id="3" creationId="{4615A54A-A1C7-854C-5967-F78BAD42EFEB}"/>
          </ac:picMkLst>
        </pc:picChg>
        <pc:picChg chg="add mod">
          <ac:chgData name="Sharon Sarah S" userId="c3caa8a6-5618-4262-951a-68ca313eba41" providerId="ADAL" clId="{15A3AB67-093F-5D44-8304-DC2E5F18BD3F}" dt="2023-11-20T05:22:04.305" v="290" actId="1076"/>
          <ac:picMkLst>
            <pc:docMk/>
            <pc:sldMk cId="2844403493" sldId="318"/>
            <ac:picMk id="5" creationId="{BA718DD6-88A6-3526-6542-FC1CDD66CD96}"/>
          </ac:picMkLst>
        </pc:picChg>
      </pc:sldChg>
      <pc:sldChg chg="addSp delSp modSp add mod ord">
        <pc:chgData name="Sharon Sarah S" userId="c3caa8a6-5618-4262-951a-68ca313eba41" providerId="ADAL" clId="{15A3AB67-093F-5D44-8304-DC2E5F18BD3F}" dt="2023-11-10T10:11:36.528" v="47" actId="14100"/>
        <pc:sldMkLst>
          <pc:docMk/>
          <pc:sldMk cId="109109861" sldId="319"/>
        </pc:sldMkLst>
        <pc:picChg chg="del">
          <ac:chgData name="Sharon Sarah S" userId="c3caa8a6-5618-4262-951a-68ca313eba41" providerId="ADAL" clId="{15A3AB67-093F-5D44-8304-DC2E5F18BD3F}" dt="2023-11-10T10:11:28.283" v="42" actId="478"/>
          <ac:picMkLst>
            <pc:docMk/>
            <pc:sldMk cId="109109861" sldId="319"/>
            <ac:picMk id="3" creationId="{A5C86FB1-381F-AE81-6972-CB8F7710E827}"/>
          </ac:picMkLst>
        </pc:picChg>
        <pc:picChg chg="add mod">
          <ac:chgData name="Sharon Sarah S" userId="c3caa8a6-5618-4262-951a-68ca313eba41" providerId="ADAL" clId="{15A3AB67-093F-5D44-8304-DC2E5F18BD3F}" dt="2023-11-10T10:11:36.528" v="47" actId="14100"/>
          <ac:picMkLst>
            <pc:docMk/>
            <pc:sldMk cId="109109861" sldId="319"/>
            <ac:picMk id="4" creationId="{32C93205-0A35-5853-F5D3-A65301D1CDFE}"/>
          </ac:picMkLst>
        </pc:picChg>
      </pc:sldChg>
      <pc:sldChg chg="addSp modSp add mod">
        <pc:chgData name="Sharon Sarah S" userId="c3caa8a6-5618-4262-951a-68ca313eba41" providerId="ADAL" clId="{15A3AB67-093F-5D44-8304-DC2E5F18BD3F}" dt="2023-11-10T10:16:38.004" v="92" actId="14100"/>
        <pc:sldMkLst>
          <pc:docMk/>
          <pc:sldMk cId="2314822511" sldId="320"/>
        </pc:sldMkLst>
        <pc:picChg chg="add mod">
          <ac:chgData name="Sharon Sarah S" userId="c3caa8a6-5618-4262-951a-68ca313eba41" providerId="ADAL" clId="{15A3AB67-093F-5D44-8304-DC2E5F18BD3F}" dt="2023-11-10T10:16:38.004" v="92" actId="14100"/>
          <ac:picMkLst>
            <pc:docMk/>
            <pc:sldMk cId="2314822511" sldId="320"/>
            <ac:picMk id="2" creationId="{A87BC34E-5E7B-9E3D-7A9D-96D10B0FED2D}"/>
          </ac:picMkLst>
        </pc:picChg>
      </pc:sldChg>
      <pc:sldChg chg="delSp add mod ord">
        <pc:chgData name="Sharon Sarah S" userId="c3caa8a6-5618-4262-951a-68ca313eba41" providerId="ADAL" clId="{15A3AB67-093F-5D44-8304-DC2E5F18BD3F}" dt="2023-11-10T10:20:09.711" v="136" actId="478"/>
        <pc:sldMkLst>
          <pc:docMk/>
          <pc:sldMk cId="1147728357" sldId="321"/>
        </pc:sldMkLst>
        <pc:spChg chg="del">
          <ac:chgData name="Sharon Sarah S" userId="c3caa8a6-5618-4262-951a-68ca313eba41" providerId="ADAL" clId="{15A3AB67-093F-5D44-8304-DC2E5F18BD3F}" dt="2023-11-10T10:20:09.711" v="136" actId="478"/>
          <ac:spMkLst>
            <pc:docMk/>
            <pc:sldMk cId="1147728357" sldId="321"/>
            <ac:spMk id="4" creationId="{9895EDC3-FBE2-F071-8113-F0E0B5170C94}"/>
          </ac:spMkLst>
        </pc:spChg>
      </pc:sldChg>
      <pc:sldChg chg="addSp delSp modSp add mod">
        <pc:chgData name="Sharon Sarah S" userId="c3caa8a6-5618-4262-951a-68ca313eba41" providerId="ADAL" clId="{15A3AB67-093F-5D44-8304-DC2E5F18BD3F}" dt="2023-11-10T10:16:54.795" v="95" actId="14100"/>
        <pc:sldMkLst>
          <pc:docMk/>
          <pc:sldMk cId="3928795260" sldId="322"/>
        </pc:sldMkLst>
        <pc:spChg chg="del">
          <ac:chgData name="Sharon Sarah S" userId="c3caa8a6-5618-4262-951a-68ca313eba41" providerId="ADAL" clId="{15A3AB67-093F-5D44-8304-DC2E5F18BD3F}" dt="2023-11-10T10:16:15.414" v="88" actId="478"/>
          <ac:spMkLst>
            <pc:docMk/>
            <pc:sldMk cId="3928795260" sldId="322"/>
            <ac:spMk id="4" creationId="{9895EDC3-FBE2-F071-8113-F0E0B5170C94}"/>
          </ac:spMkLst>
        </pc:spChg>
        <pc:picChg chg="add del mod">
          <ac:chgData name="Sharon Sarah S" userId="c3caa8a6-5618-4262-951a-68ca313eba41" providerId="ADAL" clId="{15A3AB67-093F-5D44-8304-DC2E5F18BD3F}" dt="2023-11-10T10:16:40.673" v="93" actId="478"/>
          <ac:picMkLst>
            <pc:docMk/>
            <pc:sldMk cId="3928795260" sldId="322"/>
            <ac:picMk id="2" creationId="{39813F6B-1357-2169-187A-C89CEDB6165D}"/>
          </ac:picMkLst>
        </pc:picChg>
        <pc:picChg chg="add mod">
          <ac:chgData name="Sharon Sarah S" userId="c3caa8a6-5618-4262-951a-68ca313eba41" providerId="ADAL" clId="{15A3AB67-093F-5D44-8304-DC2E5F18BD3F}" dt="2023-11-10T10:16:54.795" v="95" actId="14100"/>
          <ac:picMkLst>
            <pc:docMk/>
            <pc:sldMk cId="3928795260" sldId="322"/>
            <ac:picMk id="3" creationId="{15621C7D-D9CA-CFB5-01D2-82767A367E81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17:22.135" v="99" actId="14100"/>
        <pc:sldMkLst>
          <pc:docMk/>
          <pc:sldMk cId="3283088171" sldId="323"/>
        </pc:sldMkLst>
        <pc:picChg chg="add mod">
          <ac:chgData name="Sharon Sarah S" userId="c3caa8a6-5618-4262-951a-68ca313eba41" providerId="ADAL" clId="{15A3AB67-093F-5D44-8304-DC2E5F18BD3F}" dt="2023-11-10T10:17:22.135" v="99" actId="14100"/>
          <ac:picMkLst>
            <pc:docMk/>
            <pc:sldMk cId="3283088171" sldId="323"/>
            <ac:picMk id="2" creationId="{500EB96F-53E5-1AC3-9556-08C118A7B7CB}"/>
          </ac:picMkLst>
        </pc:picChg>
        <pc:picChg chg="del">
          <ac:chgData name="Sharon Sarah S" userId="c3caa8a6-5618-4262-951a-68ca313eba41" providerId="ADAL" clId="{15A3AB67-093F-5D44-8304-DC2E5F18BD3F}" dt="2023-11-10T10:17:12.797" v="97" actId="478"/>
          <ac:picMkLst>
            <pc:docMk/>
            <pc:sldMk cId="3283088171" sldId="323"/>
            <ac:picMk id="3" creationId="{15621C7D-D9CA-CFB5-01D2-82767A367E81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19:17.749" v="118" actId="14100"/>
        <pc:sldMkLst>
          <pc:docMk/>
          <pc:sldMk cId="2234981493" sldId="324"/>
        </pc:sldMkLst>
        <pc:spChg chg="mod">
          <ac:chgData name="Sharon Sarah S" userId="c3caa8a6-5618-4262-951a-68ca313eba41" providerId="ADAL" clId="{15A3AB67-093F-5D44-8304-DC2E5F18BD3F}" dt="2023-11-10T10:18:55.736" v="116" actId="20577"/>
          <ac:spMkLst>
            <pc:docMk/>
            <pc:sldMk cId="2234981493" sldId="324"/>
            <ac:spMk id="327" creationId="{00000000-0000-0000-0000-000000000000}"/>
          </ac:spMkLst>
        </pc:spChg>
        <pc:picChg chg="add mod">
          <ac:chgData name="Sharon Sarah S" userId="c3caa8a6-5618-4262-951a-68ca313eba41" providerId="ADAL" clId="{15A3AB67-093F-5D44-8304-DC2E5F18BD3F}" dt="2023-11-10T10:19:17.749" v="118" actId="14100"/>
          <ac:picMkLst>
            <pc:docMk/>
            <pc:sldMk cId="2234981493" sldId="324"/>
            <ac:picMk id="2" creationId="{09774EE0-1BF7-62A4-F7AB-0F31D7A4CE11}"/>
          </ac:picMkLst>
        </pc:picChg>
        <pc:picChg chg="del">
          <ac:chgData name="Sharon Sarah S" userId="c3caa8a6-5618-4262-951a-68ca313eba41" providerId="ADAL" clId="{15A3AB67-093F-5D44-8304-DC2E5F18BD3F}" dt="2023-11-10T10:18:49.966" v="103" actId="478"/>
          <ac:picMkLst>
            <pc:docMk/>
            <pc:sldMk cId="2234981493" sldId="324"/>
            <ac:picMk id="3" creationId="{00B10CC1-CC42-9E38-A933-AD316DAAF645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19:44.051" v="124" actId="14100"/>
        <pc:sldMkLst>
          <pc:docMk/>
          <pc:sldMk cId="569507462" sldId="325"/>
        </pc:sldMkLst>
        <pc:spChg chg="add del mod">
          <ac:chgData name="Sharon Sarah S" userId="c3caa8a6-5618-4262-951a-68ca313eba41" providerId="ADAL" clId="{15A3AB67-093F-5D44-8304-DC2E5F18BD3F}" dt="2023-11-10T10:19:33.939" v="122" actId="478"/>
          <ac:spMkLst>
            <pc:docMk/>
            <pc:sldMk cId="569507462" sldId="325"/>
            <ac:spMk id="4" creationId="{3E8F2470-5A6F-0735-6CC6-8A5F52864EDB}"/>
          </ac:spMkLst>
        </pc:spChg>
        <pc:spChg chg="del">
          <ac:chgData name="Sharon Sarah S" userId="c3caa8a6-5618-4262-951a-68ca313eba41" providerId="ADAL" clId="{15A3AB67-093F-5D44-8304-DC2E5F18BD3F}" dt="2023-11-10T10:19:30.815" v="121" actId="478"/>
          <ac:spMkLst>
            <pc:docMk/>
            <pc:sldMk cId="569507462" sldId="325"/>
            <ac:spMk id="327" creationId="{00000000-0000-0000-0000-000000000000}"/>
          </ac:spMkLst>
        </pc:spChg>
        <pc:picChg chg="del">
          <ac:chgData name="Sharon Sarah S" userId="c3caa8a6-5618-4262-951a-68ca313eba41" providerId="ADAL" clId="{15A3AB67-093F-5D44-8304-DC2E5F18BD3F}" dt="2023-11-10T10:19:27.121" v="120" actId="478"/>
          <ac:picMkLst>
            <pc:docMk/>
            <pc:sldMk cId="569507462" sldId="325"/>
            <ac:picMk id="2" creationId="{09774EE0-1BF7-62A4-F7AB-0F31D7A4CE11}"/>
          </ac:picMkLst>
        </pc:picChg>
        <pc:picChg chg="add mod">
          <ac:chgData name="Sharon Sarah S" userId="c3caa8a6-5618-4262-951a-68ca313eba41" providerId="ADAL" clId="{15A3AB67-093F-5D44-8304-DC2E5F18BD3F}" dt="2023-11-10T10:19:44.051" v="124" actId="14100"/>
          <ac:picMkLst>
            <pc:docMk/>
            <pc:sldMk cId="569507462" sldId="325"/>
            <ac:picMk id="5" creationId="{5807E9BD-3015-4431-C59D-70BE38AD0FC8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21:31.609" v="152" actId="14100"/>
        <pc:sldMkLst>
          <pc:docMk/>
          <pc:sldMk cId="2449376438" sldId="326"/>
        </pc:sldMkLst>
        <pc:spChg chg="mod">
          <ac:chgData name="Sharon Sarah S" userId="c3caa8a6-5618-4262-951a-68ca313eba41" providerId="ADAL" clId="{15A3AB67-093F-5D44-8304-DC2E5F18BD3F}" dt="2023-11-10T10:21:22.724" v="150" actId="20577"/>
          <ac:spMkLst>
            <pc:docMk/>
            <pc:sldMk cId="2449376438" sldId="326"/>
            <ac:spMk id="327" creationId="{00000000-0000-0000-0000-000000000000}"/>
          </ac:spMkLst>
        </pc:spChg>
        <pc:picChg chg="del">
          <ac:chgData name="Sharon Sarah S" userId="c3caa8a6-5618-4262-951a-68ca313eba41" providerId="ADAL" clId="{15A3AB67-093F-5D44-8304-DC2E5F18BD3F}" dt="2023-11-10T10:21:17.062" v="138" actId="478"/>
          <ac:picMkLst>
            <pc:docMk/>
            <pc:sldMk cId="2449376438" sldId="326"/>
            <ac:picMk id="2" creationId="{09774EE0-1BF7-62A4-F7AB-0F31D7A4CE11}"/>
          </ac:picMkLst>
        </pc:picChg>
        <pc:picChg chg="add mod">
          <ac:chgData name="Sharon Sarah S" userId="c3caa8a6-5618-4262-951a-68ca313eba41" providerId="ADAL" clId="{15A3AB67-093F-5D44-8304-DC2E5F18BD3F}" dt="2023-11-10T10:21:31.609" v="152" actId="14100"/>
          <ac:picMkLst>
            <pc:docMk/>
            <pc:sldMk cId="2449376438" sldId="326"/>
            <ac:picMk id="3" creationId="{0BC8F15D-B044-5F6A-71BB-9EF9C3CA3224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21:55.246" v="158" actId="14100"/>
        <pc:sldMkLst>
          <pc:docMk/>
          <pc:sldMk cId="2452775067" sldId="327"/>
        </pc:sldMkLst>
        <pc:spChg chg="add del mod">
          <ac:chgData name="Sharon Sarah S" userId="c3caa8a6-5618-4262-951a-68ca313eba41" providerId="ADAL" clId="{15A3AB67-093F-5D44-8304-DC2E5F18BD3F}" dt="2023-11-10T10:21:43.911" v="156" actId="478"/>
          <ac:spMkLst>
            <pc:docMk/>
            <pc:sldMk cId="2452775067" sldId="327"/>
            <ac:spMk id="4" creationId="{8C04A15F-412F-E6AE-9833-EF794E939AA6}"/>
          </ac:spMkLst>
        </pc:spChg>
        <pc:spChg chg="del">
          <ac:chgData name="Sharon Sarah S" userId="c3caa8a6-5618-4262-951a-68ca313eba41" providerId="ADAL" clId="{15A3AB67-093F-5D44-8304-DC2E5F18BD3F}" dt="2023-11-10T10:21:40.843" v="155" actId="478"/>
          <ac:spMkLst>
            <pc:docMk/>
            <pc:sldMk cId="2452775067" sldId="327"/>
            <ac:spMk id="327" creationId="{00000000-0000-0000-0000-000000000000}"/>
          </ac:spMkLst>
        </pc:spChg>
        <pc:picChg chg="del">
          <ac:chgData name="Sharon Sarah S" userId="c3caa8a6-5618-4262-951a-68ca313eba41" providerId="ADAL" clId="{15A3AB67-093F-5D44-8304-DC2E5F18BD3F}" dt="2023-11-10T10:21:37.740" v="154" actId="478"/>
          <ac:picMkLst>
            <pc:docMk/>
            <pc:sldMk cId="2452775067" sldId="327"/>
            <ac:picMk id="2" creationId="{09774EE0-1BF7-62A4-F7AB-0F31D7A4CE11}"/>
          </ac:picMkLst>
        </pc:picChg>
        <pc:picChg chg="add mod">
          <ac:chgData name="Sharon Sarah S" userId="c3caa8a6-5618-4262-951a-68ca313eba41" providerId="ADAL" clId="{15A3AB67-093F-5D44-8304-DC2E5F18BD3F}" dt="2023-11-10T10:21:55.246" v="158" actId="14100"/>
          <ac:picMkLst>
            <pc:docMk/>
            <pc:sldMk cId="2452775067" sldId="327"/>
            <ac:picMk id="5" creationId="{F7D12FD4-EBB7-E9A7-4547-8C2F94BC731A}"/>
          </ac:picMkLst>
        </pc:picChg>
      </pc:sldChg>
      <pc:sldChg chg="modSp add mod ord">
        <pc:chgData name="Sharon Sarah S" userId="c3caa8a6-5618-4262-951a-68ca313eba41" providerId="ADAL" clId="{15A3AB67-093F-5D44-8304-DC2E5F18BD3F}" dt="2023-11-20T05:56:17.644" v="520" actId="313"/>
        <pc:sldMkLst>
          <pc:docMk/>
          <pc:sldMk cId="7316782" sldId="328"/>
        </pc:sldMkLst>
        <pc:spChg chg="mod">
          <ac:chgData name="Sharon Sarah S" userId="c3caa8a6-5618-4262-951a-68ca313eba41" providerId="ADAL" clId="{15A3AB67-093F-5D44-8304-DC2E5F18BD3F}" dt="2023-11-20T05:56:17.644" v="520" actId="313"/>
          <ac:spMkLst>
            <pc:docMk/>
            <pc:sldMk cId="7316782" sldId="328"/>
            <ac:spMk id="2" creationId="{A864C3FE-7BC3-1DDC-1096-E56D9625198B}"/>
          </ac:spMkLst>
        </pc:spChg>
      </pc:sldChg>
      <pc:sldChg chg="add">
        <pc:chgData name="Sharon Sarah S" userId="c3caa8a6-5618-4262-951a-68ca313eba41" providerId="ADAL" clId="{15A3AB67-093F-5D44-8304-DC2E5F18BD3F}" dt="2023-11-10T10:23:16.131" v="159"/>
        <pc:sldMkLst>
          <pc:docMk/>
          <pc:sldMk cId="0" sldId="329"/>
        </pc:sldMkLst>
      </pc:sldChg>
      <pc:sldChg chg="add">
        <pc:chgData name="Sharon Sarah S" userId="c3caa8a6-5618-4262-951a-68ca313eba41" providerId="ADAL" clId="{15A3AB67-093F-5D44-8304-DC2E5F18BD3F}" dt="2023-11-10T10:23:16.131" v="159"/>
        <pc:sldMkLst>
          <pc:docMk/>
          <pc:sldMk cId="0" sldId="330"/>
        </pc:sldMkLst>
      </pc:sldChg>
      <pc:sldChg chg="add">
        <pc:chgData name="Sharon Sarah S" userId="c3caa8a6-5618-4262-951a-68ca313eba41" providerId="ADAL" clId="{15A3AB67-093F-5D44-8304-DC2E5F18BD3F}" dt="2023-11-10T10:23:16.131" v="159"/>
        <pc:sldMkLst>
          <pc:docMk/>
          <pc:sldMk cId="2031860668" sldId="331"/>
        </pc:sldMkLst>
      </pc:sldChg>
      <pc:sldChg chg="addSp delSp modSp add mod">
        <pc:chgData name="Sharon Sarah S" userId="c3caa8a6-5618-4262-951a-68ca313eba41" providerId="ADAL" clId="{15A3AB67-093F-5D44-8304-DC2E5F18BD3F}" dt="2023-11-10T10:24:48.364" v="168" actId="14100"/>
        <pc:sldMkLst>
          <pc:docMk/>
          <pc:sldMk cId="2571067626" sldId="332"/>
        </pc:sldMkLst>
        <pc:picChg chg="del">
          <ac:chgData name="Sharon Sarah S" userId="c3caa8a6-5618-4262-951a-68ca313eba41" providerId="ADAL" clId="{15A3AB67-093F-5D44-8304-DC2E5F18BD3F}" dt="2023-11-10T10:24:41.727" v="166" actId="478"/>
          <ac:picMkLst>
            <pc:docMk/>
            <pc:sldMk cId="2571067626" sldId="332"/>
            <ac:picMk id="2" creationId="{C60732C1-84E8-72C9-E6C9-E7AAFD4FF47B}"/>
          </ac:picMkLst>
        </pc:picChg>
        <pc:picChg chg="add mod">
          <ac:chgData name="Sharon Sarah S" userId="c3caa8a6-5618-4262-951a-68ca313eba41" providerId="ADAL" clId="{15A3AB67-093F-5D44-8304-DC2E5F18BD3F}" dt="2023-11-10T10:24:48.364" v="168" actId="14100"/>
          <ac:picMkLst>
            <pc:docMk/>
            <pc:sldMk cId="2571067626" sldId="332"/>
            <ac:picMk id="3" creationId="{414A0A1D-E2D3-A710-B254-990FDF01220C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25:42.986" v="187" actId="1076"/>
        <pc:sldMkLst>
          <pc:docMk/>
          <pc:sldMk cId="2993057746" sldId="333"/>
        </pc:sldMkLst>
        <pc:spChg chg="mod">
          <ac:chgData name="Sharon Sarah S" userId="c3caa8a6-5618-4262-951a-68ca313eba41" providerId="ADAL" clId="{15A3AB67-093F-5D44-8304-DC2E5F18BD3F}" dt="2023-11-10T10:25:27.099" v="184" actId="20577"/>
          <ac:spMkLst>
            <pc:docMk/>
            <pc:sldMk cId="2993057746" sldId="333"/>
            <ac:spMk id="327" creationId="{00000000-0000-0000-0000-000000000000}"/>
          </ac:spMkLst>
        </pc:spChg>
        <pc:picChg chg="add mod">
          <ac:chgData name="Sharon Sarah S" userId="c3caa8a6-5618-4262-951a-68ca313eba41" providerId="ADAL" clId="{15A3AB67-093F-5D44-8304-DC2E5F18BD3F}" dt="2023-11-10T10:25:42.986" v="187" actId="1076"/>
          <ac:picMkLst>
            <pc:docMk/>
            <pc:sldMk cId="2993057746" sldId="333"/>
            <ac:picMk id="2" creationId="{BA5F7347-B842-2607-9A09-87AB4D6A02BF}"/>
          </ac:picMkLst>
        </pc:picChg>
        <pc:picChg chg="del">
          <ac:chgData name="Sharon Sarah S" userId="c3caa8a6-5618-4262-951a-68ca313eba41" providerId="ADAL" clId="{15A3AB67-093F-5D44-8304-DC2E5F18BD3F}" dt="2023-11-10T10:25:21.640" v="170" actId="478"/>
          <ac:picMkLst>
            <pc:docMk/>
            <pc:sldMk cId="2993057746" sldId="333"/>
            <ac:picMk id="3" creationId="{0BC8F15D-B044-5F6A-71BB-9EF9C3CA3224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10T10:26:07.266" v="193" actId="14100"/>
        <pc:sldMkLst>
          <pc:docMk/>
          <pc:sldMk cId="549521009" sldId="334"/>
        </pc:sldMkLst>
        <pc:spChg chg="add del mod">
          <ac:chgData name="Sharon Sarah S" userId="c3caa8a6-5618-4262-951a-68ca313eba41" providerId="ADAL" clId="{15A3AB67-093F-5D44-8304-DC2E5F18BD3F}" dt="2023-11-10T10:25:56.408" v="191" actId="478"/>
          <ac:spMkLst>
            <pc:docMk/>
            <pc:sldMk cId="549521009" sldId="334"/>
            <ac:spMk id="4" creationId="{08EB527F-8AFD-1DB9-2E68-3D59DA26C951}"/>
          </ac:spMkLst>
        </pc:spChg>
        <pc:spChg chg="del">
          <ac:chgData name="Sharon Sarah S" userId="c3caa8a6-5618-4262-951a-68ca313eba41" providerId="ADAL" clId="{15A3AB67-093F-5D44-8304-DC2E5F18BD3F}" dt="2023-11-10T10:25:53.826" v="190" actId="478"/>
          <ac:spMkLst>
            <pc:docMk/>
            <pc:sldMk cId="549521009" sldId="334"/>
            <ac:spMk id="327" creationId="{00000000-0000-0000-0000-000000000000}"/>
          </ac:spMkLst>
        </pc:spChg>
        <pc:picChg chg="del">
          <ac:chgData name="Sharon Sarah S" userId="c3caa8a6-5618-4262-951a-68ca313eba41" providerId="ADAL" clId="{15A3AB67-093F-5D44-8304-DC2E5F18BD3F}" dt="2023-11-10T10:25:51.357" v="189" actId="478"/>
          <ac:picMkLst>
            <pc:docMk/>
            <pc:sldMk cId="549521009" sldId="334"/>
            <ac:picMk id="2" creationId="{BA5F7347-B842-2607-9A09-87AB4D6A02BF}"/>
          </ac:picMkLst>
        </pc:picChg>
        <pc:picChg chg="add mod">
          <ac:chgData name="Sharon Sarah S" userId="c3caa8a6-5618-4262-951a-68ca313eba41" providerId="ADAL" clId="{15A3AB67-093F-5D44-8304-DC2E5F18BD3F}" dt="2023-11-10T10:26:07.266" v="193" actId="14100"/>
          <ac:picMkLst>
            <pc:docMk/>
            <pc:sldMk cId="549521009" sldId="334"/>
            <ac:picMk id="5" creationId="{5BE150B5-5E20-527F-A1E8-034F5CFDE0C7}"/>
          </ac:picMkLst>
        </pc:picChg>
      </pc:sldChg>
      <pc:sldChg chg="addSp delSp modSp add mod ord">
        <pc:chgData name="Sharon Sarah S" userId="c3caa8a6-5618-4262-951a-68ca313eba41" providerId="ADAL" clId="{15A3AB67-093F-5D44-8304-DC2E5F18BD3F}" dt="2023-11-20T04:37:46.835" v="210" actId="14100"/>
        <pc:sldMkLst>
          <pc:docMk/>
          <pc:sldMk cId="2596543731" sldId="335"/>
        </pc:sldMkLst>
        <pc:spChg chg="mod">
          <ac:chgData name="Sharon Sarah S" userId="c3caa8a6-5618-4262-951a-68ca313eba41" providerId="ADAL" clId="{15A3AB67-093F-5D44-8304-DC2E5F18BD3F}" dt="2023-11-20T04:36:22.309" v="205" actId="20577"/>
          <ac:spMkLst>
            <pc:docMk/>
            <pc:sldMk cId="2596543731" sldId="335"/>
            <ac:spMk id="327" creationId="{00000000-0000-0000-0000-000000000000}"/>
          </ac:spMkLst>
        </pc:spChg>
        <pc:picChg chg="del">
          <ac:chgData name="Sharon Sarah S" userId="c3caa8a6-5618-4262-951a-68ca313eba41" providerId="ADAL" clId="{15A3AB67-093F-5D44-8304-DC2E5F18BD3F}" dt="2023-11-20T04:36:16.493" v="197" actId="478"/>
          <ac:picMkLst>
            <pc:docMk/>
            <pc:sldMk cId="2596543731" sldId="335"/>
            <ac:picMk id="2" creationId="{BA5F7347-B842-2607-9A09-87AB4D6A02BF}"/>
          </ac:picMkLst>
        </pc:picChg>
        <pc:picChg chg="add mod">
          <ac:chgData name="Sharon Sarah S" userId="c3caa8a6-5618-4262-951a-68ca313eba41" providerId="ADAL" clId="{15A3AB67-093F-5D44-8304-DC2E5F18BD3F}" dt="2023-11-20T04:37:46.835" v="210" actId="14100"/>
          <ac:picMkLst>
            <pc:docMk/>
            <pc:sldMk cId="2596543731" sldId="335"/>
            <ac:picMk id="4" creationId="{10ED5883-1191-9184-7CF5-0D2CC6AB91F7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4:38:33.372" v="219" actId="14100"/>
        <pc:sldMkLst>
          <pc:docMk/>
          <pc:sldMk cId="2411314702" sldId="336"/>
        </pc:sldMkLst>
        <pc:spChg chg="add del mod">
          <ac:chgData name="Sharon Sarah S" userId="c3caa8a6-5618-4262-951a-68ca313eba41" providerId="ADAL" clId="{15A3AB67-093F-5D44-8304-DC2E5F18BD3F}" dt="2023-11-20T04:38:21.044" v="215" actId="478"/>
          <ac:spMkLst>
            <pc:docMk/>
            <pc:sldMk cId="2411314702" sldId="336"/>
            <ac:spMk id="3" creationId="{FF078CFE-A0A7-2F85-7D5C-DD162813612F}"/>
          </ac:spMkLst>
        </pc:spChg>
        <pc:spChg chg="del mod">
          <ac:chgData name="Sharon Sarah S" userId="c3caa8a6-5618-4262-951a-68ca313eba41" providerId="ADAL" clId="{15A3AB67-093F-5D44-8304-DC2E5F18BD3F}" dt="2023-11-20T04:38:16.891" v="214" actId="478"/>
          <ac:spMkLst>
            <pc:docMk/>
            <pc:sldMk cId="2411314702" sldId="336"/>
            <ac:spMk id="327" creationId="{00000000-0000-0000-0000-000000000000}"/>
          </ac:spMkLst>
        </pc:spChg>
        <pc:picChg chg="del">
          <ac:chgData name="Sharon Sarah S" userId="c3caa8a6-5618-4262-951a-68ca313eba41" providerId="ADAL" clId="{15A3AB67-093F-5D44-8304-DC2E5F18BD3F}" dt="2023-11-20T04:38:12.333" v="212" actId="478"/>
          <ac:picMkLst>
            <pc:docMk/>
            <pc:sldMk cId="2411314702" sldId="336"/>
            <ac:picMk id="4" creationId="{10ED5883-1191-9184-7CF5-0D2CC6AB91F7}"/>
          </ac:picMkLst>
        </pc:picChg>
        <pc:picChg chg="add mod">
          <ac:chgData name="Sharon Sarah S" userId="c3caa8a6-5618-4262-951a-68ca313eba41" providerId="ADAL" clId="{15A3AB67-093F-5D44-8304-DC2E5F18BD3F}" dt="2023-11-20T04:38:33.372" v="219" actId="14100"/>
          <ac:picMkLst>
            <pc:docMk/>
            <pc:sldMk cId="2411314702" sldId="336"/>
            <ac:picMk id="6" creationId="{22162C7F-A8CD-6A2C-BB36-488B58555C65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23:00.149" v="292" actId="1076"/>
        <pc:sldMkLst>
          <pc:docMk/>
          <pc:sldMk cId="1372225551" sldId="337"/>
        </pc:sldMkLst>
        <pc:spChg chg="mod">
          <ac:chgData name="Sharon Sarah S" userId="c3caa8a6-5618-4262-951a-68ca313eba41" providerId="ADAL" clId="{15A3AB67-093F-5D44-8304-DC2E5F18BD3F}" dt="2023-11-20T05:22:54.191" v="291" actId="1076"/>
          <ac:spMkLst>
            <pc:docMk/>
            <pc:sldMk cId="1372225551" sldId="337"/>
            <ac:spMk id="4" creationId="{9895EDC3-FBE2-F071-8113-F0E0B5170C94}"/>
          </ac:spMkLst>
        </pc:spChg>
        <pc:picChg chg="del">
          <ac:chgData name="Sharon Sarah S" userId="c3caa8a6-5618-4262-951a-68ca313eba41" providerId="ADAL" clId="{15A3AB67-093F-5D44-8304-DC2E5F18BD3F}" dt="2023-11-20T04:47:26.698" v="221" actId="478"/>
          <ac:picMkLst>
            <pc:docMk/>
            <pc:sldMk cId="1372225551" sldId="337"/>
            <ac:picMk id="3" creationId="{4615A54A-A1C7-854C-5967-F78BAD42EFEB}"/>
          </ac:picMkLst>
        </pc:picChg>
        <pc:picChg chg="add mod">
          <ac:chgData name="Sharon Sarah S" userId="c3caa8a6-5618-4262-951a-68ca313eba41" providerId="ADAL" clId="{15A3AB67-093F-5D44-8304-DC2E5F18BD3F}" dt="2023-11-20T05:23:00.149" v="292" actId="1076"/>
          <ac:picMkLst>
            <pc:docMk/>
            <pc:sldMk cId="1372225551" sldId="337"/>
            <ac:picMk id="5" creationId="{11D87991-4A3D-CADC-0A8F-4095D9825466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23:06.925" v="293" actId="1076"/>
        <pc:sldMkLst>
          <pc:docMk/>
          <pc:sldMk cId="1558642399" sldId="338"/>
        </pc:sldMkLst>
        <pc:spChg chg="mod">
          <ac:chgData name="Sharon Sarah S" userId="c3caa8a6-5618-4262-951a-68ca313eba41" providerId="ADAL" clId="{15A3AB67-093F-5D44-8304-DC2E5F18BD3F}" dt="2023-11-20T05:23:06.925" v="293" actId="1076"/>
          <ac:spMkLst>
            <pc:docMk/>
            <pc:sldMk cId="1558642399" sldId="338"/>
            <ac:spMk id="4" creationId="{9895EDC3-FBE2-F071-8113-F0E0B5170C94}"/>
          </ac:spMkLst>
        </pc:spChg>
        <pc:picChg chg="add mod">
          <ac:chgData name="Sharon Sarah S" userId="c3caa8a6-5618-4262-951a-68ca313eba41" providerId="ADAL" clId="{15A3AB67-093F-5D44-8304-DC2E5F18BD3F}" dt="2023-11-20T04:48:30.158" v="258" actId="1076"/>
          <ac:picMkLst>
            <pc:docMk/>
            <pc:sldMk cId="1558642399" sldId="338"/>
            <ac:picMk id="3" creationId="{A89022AD-8603-0C4F-BBCB-920F0C3F657D}"/>
          </ac:picMkLst>
        </pc:picChg>
        <pc:picChg chg="del">
          <ac:chgData name="Sharon Sarah S" userId="c3caa8a6-5618-4262-951a-68ca313eba41" providerId="ADAL" clId="{15A3AB67-093F-5D44-8304-DC2E5F18BD3F}" dt="2023-11-20T04:48:09.381" v="253" actId="478"/>
          <ac:picMkLst>
            <pc:docMk/>
            <pc:sldMk cId="1558642399" sldId="338"/>
            <ac:picMk id="5" creationId="{11D87991-4A3D-CADC-0A8F-4095D9825466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23:18.504" v="294" actId="1076"/>
        <pc:sldMkLst>
          <pc:docMk/>
          <pc:sldMk cId="1361318651" sldId="339"/>
        </pc:sldMkLst>
        <pc:spChg chg="mod">
          <ac:chgData name="Sharon Sarah S" userId="c3caa8a6-5618-4262-951a-68ca313eba41" providerId="ADAL" clId="{15A3AB67-093F-5D44-8304-DC2E5F18BD3F}" dt="2023-11-20T05:23:18.504" v="294" actId="1076"/>
          <ac:spMkLst>
            <pc:docMk/>
            <pc:sldMk cId="1361318651" sldId="339"/>
            <ac:spMk id="4" creationId="{9895EDC3-FBE2-F071-8113-F0E0B5170C94}"/>
          </ac:spMkLst>
        </pc:spChg>
        <pc:picChg chg="del">
          <ac:chgData name="Sharon Sarah S" userId="c3caa8a6-5618-4262-951a-68ca313eba41" providerId="ADAL" clId="{15A3AB67-093F-5D44-8304-DC2E5F18BD3F}" dt="2023-11-20T04:53:28.021" v="268" actId="478"/>
          <ac:picMkLst>
            <pc:docMk/>
            <pc:sldMk cId="1361318651" sldId="339"/>
            <ac:picMk id="3" creationId="{A89022AD-8603-0C4F-BBCB-920F0C3F657D}"/>
          </ac:picMkLst>
        </pc:picChg>
        <pc:picChg chg="add mod">
          <ac:chgData name="Sharon Sarah S" userId="c3caa8a6-5618-4262-951a-68ca313eba41" providerId="ADAL" clId="{15A3AB67-093F-5D44-8304-DC2E5F18BD3F}" dt="2023-11-20T04:53:43.661" v="276" actId="14100"/>
          <ac:picMkLst>
            <pc:docMk/>
            <pc:sldMk cId="1361318651" sldId="339"/>
            <ac:picMk id="5" creationId="{B0FB7DEA-FAF6-62BA-204F-5BD97BD37C81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23:26.043" v="295" actId="1076"/>
        <pc:sldMkLst>
          <pc:docMk/>
          <pc:sldMk cId="326857230" sldId="340"/>
        </pc:sldMkLst>
        <pc:spChg chg="mod">
          <ac:chgData name="Sharon Sarah S" userId="c3caa8a6-5618-4262-951a-68ca313eba41" providerId="ADAL" clId="{15A3AB67-093F-5D44-8304-DC2E5F18BD3F}" dt="2023-11-20T05:23:26.043" v="295" actId="1076"/>
          <ac:spMkLst>
            <pc:docMk/>
            <pc:sldMk cId="326857230" sldId="340"/>
            <ac:spMk id="4" creationId="{9895EDC3-FBE2-F071-8113-F0E0B5170C94}"/>
          </ac:spMkLst>
        </pc:spChg>
        <pc:picChg chg="add mod">
          <ac:chgData name="Sharon Sarah S" userId="c3caa8a6-5618-4262-951a-68ca313eba41" providerId="ADAL" clId="{15A3AB67-093F-5D44-8304-DC2E5F18BD3F}" dt="2023-11-20T04:54:18.127" v="284" actId="14100"/>
          <ac:picMkLst>
            <pc:docMk/>
            <pc:sldMk cId="326857230" sldId="340"/>
            <ac:picMk id="3" creationId="{5E8C08C6-4413-53AE-7B2D-20749A4F3D4C}"/>
          </ac:picMkLst>
        </pc:picChg>
        <pc:picChg chg="del">
          <ac:chgData name="Sharon Sarah S" userId="c3caa8a6-5618-4262-951a-68ca313eba41" providerId="ADAL" clId="{15A3AB67-093F-5D44-8304-DC2E5F18BD3F}" dt="2023-11-20T04:54:05.320" v="280" actId="478"/>
          <ac:picMkLst>
            <pc:docMk/>
            <pc:sldMk cId="326857230" sldId="340"/>
            <ac:picMk id="5" creationId="{B0FB7DEA-FAF6-62BA-204F-5BD97BD37C81}"/>
          </ac:picMkLst>
        </pc:picChg>
      </pc:sldChg>
      <pc:sldChg chg="add del">
        <pc:chgData name="Sharon Sarah S" userId="c3caa8a6-5618-4262-951a-68ca313eba41" providerId="ADAL" clId="{15A3AB67-093F-5D44-8304-DC2E5F18BD3F}" dt="2023-11-20T04:53:58.859" v="278" actId="2696"/>
        <pc:sldMkLst>
          <pc:docMk/>
          <pc:sldMk cId="1516094400" sldId="340"/>
        </pc:sldMkLst>
      </pc:sldChg>
      <pc:sldChg chg="addSp delSp modSp add mod">
        <pc:chgData name="Sharon Sarah S" userId="c3caa8a6-5618-4262-951a-68ca313eba41" providerId="ADAL" clId="{15A3AB67-093F-5D44-8304-DC2E5F18BD3F}" dt="2023-11-20T05:26:52.387" v="356" actId="1076"/>
        <pc:sldMkLst>
          <pc:docMk/>
          <pc:sldMk cId="1342324452" sldId="341"/>
        </pc:sldMkLst>
        <pc:spChg chg="add del mod">
          <ac:chgData name="Sharon Sarah S" userId="c3caa8a6-5618-4262-951a-68ca313eba41" providerId="ADAL" clId="{15A3AB67-093F-5D44-8304-DC2E5F18BD3F}" dt="2023-11-20T05:26:31.609" v="351" actId="20577"/>
          <ac:spMkLst>
            <pc:docMk/>
            <pc:sldMk cId="1342324452" sldId="341"/>
            <ac:spMk id="4" creationId="{9895EDC3-FBE2-F071-8113-F0E0B5170C94}"/>
          </ac:spMkLst>
        </pc:spChg>
        <pc:picChg chg="del">
          <ac:chgData name="Sharon Sarah S" userId="c3caa8a6-5618-4262-951a-68ca313eba41" providerId="ADAL" clId="{15A3AB67-093F-5D44-8304-DC2E5F18BD3F}" dt="2023-11-20T05:24:49.454" v="297" actId="478"/>
          <ac:picMkLst>
            <pc:docMk/>
            <pc:sldMk cId="1342324452" sldId="341"/>
            <ac:picMk id="3" creationId="{5E8C08C6-4413-53AE-7B2D-20749A4F3D4C}"/>
          </ac:picMkLst>
        </pc:picChg>
        <pc:picChg chg="add mod">
          <ac:chgData name="Sharon Sarah S" userId="c3caa8a6-5618-4262-951a-68ca313eba41" providerId="ADAL" clId="{15A3AB67-093F-5D44-8304-DC2E5F18BD3F}" dt="2023-11-20T05:26:52.387" v="356" actId="1076"/>
          <ac:picMkLst>
            <pc:docMk/>
            <pc:sldMk cId="1342324452" sldId="341"/>
            <ac:picMk id="5" creationId="{8DA34CAB-0AF3-FB5C-D356-1F40643CBEC0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28:05.099" v="384" actId="1076"/>
        <pc:sldMkLst>
          <pc:docMk/>
          <pc:sldMk cId="736323787" sldId="342"/>
        </pc:sldMkLst>
        <pc:spChg chg="mod">
          <ac:chgData name="Sharon Sarah S" userId="c3caa8a6-5618-4262-951a-68ca313eba41" providerId="ADAL" clId="{15A3AB67-093F-5D44-8304-DC2E5F18BD3F}" dt="2023-11-20T05:27:36.865" v="379" actId="14100"/>
          <ac:spMkLst>
            <pc:docMk/>
            <pc:sldMk cId="736323787" sldId="342"/>
            <ac:spMk id="4" creationId="{9895EDC3-FBE2-F071-8113-F0E0B5170C94}"/>
          </ac:spMkLst>
        </pc:spChg>
        <pc:picChg chg="add mod">
          <ac:chgData name="Sharon Sarah S" userId="c3caa8a6-5618-4262-951a-68ca313eba41" providerId="ADAL" clId="{15A3AB67-093F-5D44-8304-DC2E5F18BD3F}" dt="2023-11-20T05:28:05.099" v="384" actId="1076"/>
          <ac:picMkLst>
            <pc:docMk/>
            <pc:sldMk cId="736323787" sldId="342"/>
            <ac:picMk id="3" creationId="{D8B217B6-3A2C-744C-4F71-D4FD4A9EB1C4}"/>
          </ac:picMkLst>
        </pc:picChg>
        <pc:picChg chg="del">
          <ac:chgData name="Sharon Sarah S" userId="c3caa8a6-5618-4262-951a-68ca313eba41" providerId="ADAL" clId="{15A3AB67-093F-5D44-8304-DC2E5F18BD3F}" dt="2023-11-20T05:27:10.717" v="358" actId="478"/>
          <ac:picMkLst>
            <pc:docMk/>
            <pc:sldMk cId="736323787" sldId="342"/>
            <ac:picMk id="5" creationId="{8DA34CAB-0AF3-FB5C-D356-1F40643CBEC0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29:33.355" v="401" actId="1076"/>
        <pc:sldMkLst>
          <pc:docMk/>
          <pc:sldMk cId="3128098729" sldId="343"/>
        </pc:sldMkLst>
        <pc:spChg chg="mod">
          <ac:chgData name="Sharon Sarah S" userId="c3caa8a6-5618-4262-951a-68ca313eba41" providerId="ADAL" clId="{15A3AB67-093F-5D44-8304-DC2E5F18BD3F}" dt="2023-11-20T05:28:59.293" v="396" actId="20577"/>
          <ac:spMkLst>
            <pc:docMk/>
            <pc:sldMk cId="3128098729" sldId="343"/>
            <ac:spMk id="4" creationId="{9895EDC3-FBE2-F071-8113-F0E0B5170C94}"/>
          </ac:spMkLst>
        </pc:spChg>
        <pc:picChg chg="del">
          <ac:chgData name="Sharon Sarah S" userId="c3caa8a6-5618-4262-951a-68ca313eba41" providerId="ADAL" clId="{15A3AB67-093F-5D44-8304-DC2E5F18BD3F}" dt="2023-11-20T05:28:40.773" v="386" actId="478"/>
          <ac:picMkLst>
            <pc:docMk/>
            <pc:sldMk cId="3128098729" sldId="343"/>
            <ac:picMk id="3" creationId="{D8B217B6-3A2C-744C-4F71-D4FD4A9EB1C4}"/>
          </ac:picMkLst>
        </pc:picChg>
        <pc:picChg chg="add mod">
          <ac:chgData name="Sharon Sarah S" userId="c3caa8a6-5618-4262-951a-68ca313eba41" providerId="ADAL" clId="{15A3AB67-093F-5D44-8304-DC2E5F18BD3F}" dt="2023-11-20T05:29:33.355" v="401" actId="1076"/>
          <ac:picMkLst>
            <pc:docMk/>
            <pc:sldMk cId="3128098729" sldId="343"/>
            <ac:picMk id="5" creationId="{FD59AE48-C852-6D37-FDFB-D46BB971FCC7}"/>
          </ac:picMkLst>
        </pc:picChg>
      </pc:sldChg>
      <pc:sldChg chg="addSp delSp modSp add mod">
        <pc:chgData name="Sharon Sarah S" userId="c3caa8a6-5618-4262-951a-68ca313eba41" providerId="ADAL" clId="{15A3AB67-093F-5D44-8304-DC2E5F18BD3F}" dt="2023-11-20T05:30:23.937" v="415" actId="1076"/>
        <pc:sldMkLst>
          <pc:docMk/>
          <pc:sldMk cId="136961260" sldId="344"/>
        </pc:sldMkLst>
        <pc:spChg chg="mod">
          <ac:chgData name="Sharon Sarah S" userId="c3caa8a6-5618-4262-951a-68ca313eba41" providerId="ADAL" clId="{15A3AB67-093F-5D44-8304-DC2E5F18BD3F}" dt="2023-11-20T05:30:10.213" v="410" actId="20577"/>
          <ac:spMkLst>
            <pc:docMk/>
            <pc:sldMk cId="136961260" sldId="344"/>
            <ac:spMk id="4" creationId="{9895EDC3-FBE2-F071-8113-F0E0B5170C94}"/>
          </ac:spMkLst>
        </pc:spChg>
        <pc:picChg chg="add mod">
          <ac:chgData name="Sharon Sarah S" userId="c3caa8a6-5618-4262-951a-68ca313eba41" providerId="ADAL" clId="{15A3AB67-093F-5D44-8304-DC2E5F18BD3F}" dt="2023-11-20T05:30:23.937" v="415" actId="1076"/>
          <ac:picMkLst>
            <pc:docMk/>
            <pc:sldMk cId="136961260" sldId="344"/>
            <ac:picMk id="3" creationId="{D03E53EA-77F4-050E-C391-296867AB0EBE}"/>
          </ac:picMkLst>
        </pc:picChg>
        <pc:picChg chg="del">
          <ac:chgData name="Sharon Sarah S" userId="c3caa8a6-5618-4262-951a-68ca313eba41" providerId="ADAL" clId="{15A3AB67-093F-5D44-8304-DC2E5F18BD3F}" dt="2023-11-20T05:30:03.293" v="403" actId="478"/>
          <ac:picMkLst>
            <pc:docMk/>
            <pc:sldMk cId="136961260" sldId="344"/>
            <ac:picMk id="5" creationId="{FD59AE48-C852-6D37-FDFB-D46BB971FCC7}"/>
          </ac:picMkLst>
        </pc:picChg>
      </pc:sldChg>
      <pc:sldMasterChg chg="delSldLayout">
        <pc:chgData name="Sharon Sarah S" userId="c3caa8a6-5618-4262-951a-68ca313eba41" providerId="ADAL" clId="{15A3AB67-093F-5D44-8304-DC2E5F18BD3F}" dt="2023-11-10T10:20:04.506" v="135" actId="2696"/>
        <pc:sldMasterMkLst>
          <pc:docMk/>
          <pc:sldMasterMk cId="0" sldId="2147483678"/>
        </pc:sldMasterMkLst>
        <pc:sldLayoutChg chg="del">
          <pc:chgData name="Sharon Sarah S" userId="c3caa8a6-5618-4262-951a-68ca313eba41" providerId="ADAL" clId="{15A3AB67-093F-5D44-8304-DC2E5F18BD3F}" dt="2023-11-10T10:20:02.897" v="133" actId="2696"/>
          <pc:sldLayoutMkLst>
            <pc:docMk/>
            <pc:sldMasterMk cId="0" sldId="2147483678"/>
            <pc:sldLayoutMk cId="0" sldId="2147483652"/>
          </pc:sldLayoutMkLst>
        </pc:sldLayoutChg>
        <pc:sldLayoutChg chg="del">
          <pc:chgData name="Sharon Sarah S" userId="c3caa8a6-5618-4262-951a-68ca313eba41" providerId="ADAL" clId="{15A3AB67-093F-5D44-8304-DC2E5F18BD3F}" dt="2023-11-10T10:07:28.445" v="1" actId="2696"/>
          <pc:sldLayoutMkLst>
            <pc:docMk/>
            <pc:sldMasterMk cId="0" sldId="2147483678"/>
            <pc:sldLayoutMk cId="0" sldId="2147483660"/>
          </pc:sldLayoutMkLst>
        </pc:sldLayoutChg>
        <pc:sldLayoutChg chg="del">
          <pc:chgData name="Sharon Sarah S" userId="c3caa8a6-5618-4262-951a-68ca313eba41" providerId="ADAL" clId="{15A3AB67-093F-5D44-8304-DC2E5F18BD3F}" dt="2023-11-10T10:19:55.109" v="126" actId="2696"/>
          <pc:sldLayoutMkLst>
            <pc:docMk/>
            <pc:sldMasterMk cId="0" sldId="2147483678"/>
            <pc:sldLayoutMk cId="0" sldId="2147483664"/>
          </pc:sldLayoutMkLst>
        </pc:sldLayoutChg>
        <pc:sldLayoutChg chg="del">
          <pc:chgData name="Sharon Sarah S" userId="c3caa8a6-5618-4262-951a-68ca313eba41" providerId="ADAL" clId="{15A3AB67-093F-5D44-8304-DC2E5F18BD3F}" dt="2023-11-10T10:20:04.506" v="135" actId="2696"/>
          <pc:sldLayoutMkLst>
            <pc:docMk/>
            <pc:sldMasterMk cId="0" sldId="2147483678"/>
            <pc:sldLayoutMk cId="0" sldId="2147483666"/>
          </pc:sldLayoutMkLst>
        </pc:sldLayoutChg>
        <pc:sldLayoutChg chg="del">
          <pc:chgData name="Sharon Sarah S" userId="c3caa8a6-5618-4262-951a-68ca313eba41" providerId="ADAL" clId="{15A3AB67-093F-5D44-8304-DC2E5F18BD3F}" dt="2023-11-10T10:19:56.106" v="128" actId="2696"/>
          <pc:sldLayoutMkLst>
            <pc:docMk/>
            <pc:sldMasterMk cId="0" sldId="2147483678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73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837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72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84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302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791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282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69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044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05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3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28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831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8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500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328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704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2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38a1e82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38a1e82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044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05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238a1e824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238a1e824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238a1e824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238a1e824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457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238a1e824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238a1e824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4315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238a1e824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238a1e824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23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238a1e82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238a1e82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9238a1e824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9238a1e824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291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9238a1e824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9238a1e824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209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3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270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1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89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9238a1e824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9238a1e824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7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8315" flipH="1">
            <a:off x="-370067" y="-356711"/>
            <a:ext cx="9702703" cy="634397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E9F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2800" y="1267200"/>
            <a:ext cx="42912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3000" y="3096000"/>
            <a:ext cx="42912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 rot="-10077009">
            <a:off x="797232" y="4321520"/>
            <a:ext cx="14774585" cy="857823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/>
          <p:nvPr/>
        </p:nvSpPr>
        <p:spPr>
          <a:xfrm rot="9590105">
            <a:off x="-6908931" y="-8724527"/>
            <a:ext cx="14774581" cy="9716922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4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 rot="6577915">
            <a:off x="-933345" y="315119"/>
            <a:ext cx="1629030" cy="1361517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01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/>
          <p:nvPr/>
        </p:nvSpPr>
        <p:spPr>
          <a:xfrm rot="-2700004">
            <a:off x="6647666" y="4388060"/>
            <a:ext cx="4307636" cy="3600246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/>
          <p:nvPr/>
        </p:nvSpPr>
        <p:spPr>
          <a:xfrm rot="6577915">
            <a:off x="-684870" y="-658906"/>
            <a:ext cx="1629030" cy="1361517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720000" y="2111000"/>
            <a:ext cx="3600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2"/>
          </p:nvPr>
        </p:nvSpPr>
        <p:spPr>
          <a:xfrm>
            <a:off x="4824000" y="2111000"/>
            <a:ext cx="3600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720000" y="2480525"/>
            <a:ext cx="36000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"/>
          </p:nvPr>
        </p:nvSpPr>
        <p:spPr>
          <a:xfrm>
            <a:off x="4824000" y="2480525"/>
            <a:ext cx="36000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720000" y="3645975"/>
            <a:ext cx="3600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4824000" y="3645975"/>
            <a:ext cx="3600000" cy="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7"/>
          </p:nvPr>
        </p:nvSpPr>
        <p:spPr>
          <a:xfrm>
            <a:off x="720000" y="4015500"/>
            <a:ext cx="36000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8"/>
          </p:nvPr>
        </p:nvSpPr>
        <p:spPr>
          <a:xfrm>
            <a:off x="4824000" y="4015500"/>
            <a:ext cx="36000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221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 5">
  <p:cSld name="Title and three colums 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 rot="-3886782">
            <a:off x="7737975" y="4068460"/>
            <a:ext cx="1922299" cy="1951301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4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/>
          <p:nvPr/>
        </p:nvSpPr>
        <p:spPr>
          <a:xfrm rot="-2700010">
            <a:off x="-2388587" y="4008614"/>
            <a:ext cx="3579603" cy="3696150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 rot="1800028">
            <a:off x="8457111" y="34164"/>
            <a:ext cx="1484950" cy="1309675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1"/>
          </p:nvPr>
        </p:nvSpPr>
        <p:spPr>
          <a:xfrm>
            <a:off x="995775" y="1911875"/>
            <a:ext cx="21426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2"/>
          </p:nvPr>
        </p:nvSpPr>
        <p:spPr>
          <a:xfrm>
            <a:off x="995775" y="2311175"/>
            <a:ext cx="21426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3"/>
          </p:nvPr>
        </p:nvSpPr>
        <p:spPr>
          <a:xfrm>
            <a:off x="3500700" y="2869800"/>
            <a:ext cx="21426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4"/>
          </p:nvPr>
        </p:nvSpPr>
        <p:spPr>
          <a:xfrm>
            <a:off x="3486750" y="3269100"/>
            <a:ext cx="21705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5"/>
          </p:nvPr>
        </p:nvSpPr>
        <p:spPr>
          <a:xfrm>
            <a:off x="6005619" y="1911875"/>
            <a:ext cx="21426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6"/>
          </p:nvPr>
        </p:nvSpPr>
        <p:spPr>
          <a:xfrm>
            <a:off x="6005625" y="2311275"/>
            <a:ext cx="21426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54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658900" cy="18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720000" y="2382600"/>
            <a:ext cx="2658900" cy="2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-3886765">
            <a:off x="7831543" y="3001223"/>
            <a:ext cx="3508279" cy="870089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C9F1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/>
          <p:nvPr/>
        </p:nvSpPr>
        <p:spPr>
          <a:xfrm rot="1800017">
            <a:off x="-2018699" y="4089799"/>
            <a:ext cx="3008727" cy="257841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C9F1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"/>
          <p:cNvSpPr/>
          <p:nvPr/>
        </p:nvSpPr>
        <p:spPr>
          <a:xfrm rot="10021180">
            <a:off x="-2594126" y="-1068260"/>
            <a:ext cx="3326472" cy="2780202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C9F1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 rot="-5399898">
            <a:off x="4822492" y="-657239"/>
            <a:ext cx="6732372" cy="592725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C9F1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IG_NUMBER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 rot="-859551">
            <a:off x="316617" y="-293302"/>
            <a:ext cx="8723965" cy="7291332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817400" y="3681875"/>
            <a:ext cx="35355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/>
          <p:nvPr/>
        </p:nvSpPr>
        <p:spPr>
          <a:xfrm rot="21">
            <a:off x="4519487" y="-2636882"/>
            <a:ext cx="3756157" cy="3139317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368850" y="1704975"/>
            <a:ext cx="6619500" cy="20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 rot="-2000229">
            <a:off x="-417950" y="-446825"/>
            <a:ext cx="9678870" cy="956755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 rot="-9229807">
            <a:off x="7352567" y="-1785247"/>
            <a:ext cx="6097344" cy="5096017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/>
          <p:nvPr/>
        </p:nvSpPr>
        <p:spPr>
          <a:xfrm rot="2700011">
            <a:off x="-2836920" y="1231459"/>
            <a:ext cx="8789495" cy="6681085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 rot="-9899966">
            <a:off x="2387706" y="-427394"/>
            <a:ext cx="1855285" cy="155063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 rot="-8539386">
            <a:off x="6440168" y="-2411423"/>
            <a:ext cx="6097342" cy="509601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 rot="-4967427">
            <a:off x="1188248" y="-884570"/>
            <a:ext cx="6767503" cy="6912643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/>
          <p:nvPr/>
        </p:nvSpPr>
        <p:spPr>
          <a:xfrm rot="-8539386">
            <a:off x="-4579982" y="-3940723"/>
            <a:ext cx="6097342" cy="5096018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 rot="10016237">
            <a:off x="-10147329" y="-8568899"/>
            <a:ext cx="14774580" cy="9716920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 rot="-7199968">
            <a:off x="7796452" y="4233155"/>
            <a:ext cx="3955240" cy="3124141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6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●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estrial"/>
              <a:buChar char="○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estrial"/>
              <a:buChar char="■"/>
              <a:defRPr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59" r:id="rId5"/>
    <p:sldLayoutId id="2147483673" r:id="rId6"/>
    <p:sldLayoutId id="2147483674" r:id="rId7"/>
    <p:sldLayoutId id="2147483675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>
            <a:spLocks noGrp="1"/>
          </p:cNvSpPr>
          <p:nvPr>
            <p:ph type="ctrTitle"/>
          </p:nvPr>
        </p:nvSpPr>
        <p:spPr>
          <a:xfrm>
            <a:off x="4132800" y="1267200"/>
            <a:ext cx="42912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GREAT OUTDOOR </a:t>
            </a:r>
            <a:endParaRPr dirty="0"/>
          </a:p>
        </p:txBody>
      </p:sp>
      <p:sp>
        <p:nvSpPr>
          <p:cNvPr id="223" name="Google Shape;223;p33"/>
          <p:cNvSpPr txBox="1">
            <a:spLocks noGrp="1"/>
          </p:cNvSpPr>
          <p:nvPr>
            <p:ph type="subTitle" idx="1"/>
          </p:nvPr>
        </p:nvSpPr>
        <p:spPr>
          <a:xfrm>
            <a:off x="4133000" y="3096000"/>
            <a:ext cx="4291200" cy="14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TEAM E</a:t>
            </a:r>
            <a:endParaRPr sz="3600" dirty="0"/>
          </a:p>
        </p:txBody>
      </p:sp>
      <p:grpSp>
        <p:nvGrpSpPr>
          <p:cNvPr id="224" name="Google Shape;224;p33"/>
          <p:cNvGrpSpPr/>
          <p:nvPr/>
        </p:nvGrpSpPr>
        <p:grpSpPr>
          <a:xfrm>
            <a:off x="-626618" y="927316"/>
            <a:ext cx="4629625" cy="4770616"/>
            <a:chOff x="944356" y="2001583"/>
            <a:chExt cx="2952567" cy="3010612"/>
          </a:xfrm>
        </p:grpSpPr>
        <p:sp>
          <p:nvSpPr>
            <p:cNvPr id="225" name="Google Shape;225;p33"/>
            <p:cNvSpPr/>
            <p:nvPr/>
          </p:nvSpPr>
          <p:spPr>
            <a:xfrm>
              <a:off x="944356" y="3635379"/>
              <a:ext cx="2843416" cy="1376815"/>
            </a:xfrm>
            <a:custGeom>
              <a:avLst/>
              <a:gdLst/>
              <a:ahLst/>
              <a:cxnLst/>
              <a:rect l="l" t="t" r="r" b="b"/>
              <a:pathLst>
                <a:path w="1788" h="737" extrusionOk="0">
                  <a:moveTo>
                    <a:pt x="1710" y="573"/>
                  </a:moveTo>
                  <a:cubicBezTo>
                    <a:pt x="1788" y="502"/>
                    <a:pt x="1217" y="310"/>
                    <a:pt x="1180" y="270"/>
                  </a:cubicBezTo>
                  <a:cubicBezTo>
                    <a:pt x="1143" y="229"/>
                    <a:pt x="1533" y="152"/>
                    <a:pt x="1596" y="123"/>
                  </a:cubicBezTo>
                  <a:cubicBezTo>
                    <a:pt x="1659" y="95"/>
                    <a:pt x="1478" y="69"/>
                    <a:pt x="1498" y="49"/>
                  </a:cubicBezTo>
                  <a:cubicBezTo>
                    <a:pt x="1518" y="29"/>
                    <a:pt x="1722" y="0"/>
                    <a:pt x="1722" y="0"/>
                  </a:cubicBezTo>
                  <a:cubicBezTo>
                    <a:pt x="1722" y="0"/>
                    <a:pt x="1114" y="12"/>
                    <a:pt x="1068" y="52"/>
                  </a:cubicBezTo>
                  <a:cubicBezTo>
                    <a:pt x="1023" y="92"/>
                    <a:pt x="1212" y="103"/>
                    <a:pt x="1157" y="123"/>
                  </a:cubicBezTo>
                  <a:cubicBezTo>
                    <a:pt x="1103" y="144"/>
                    <a:pt x="549" y="175"/>
                    <a:pt x="521" y="204"/>
                  </a:cubicBezTo>
                  <a:cubicBezTo>
                    <a:pt x="492" y="232"/>
                    <a:pt x="486" y="244"/>
                    <a:pt x="440" y="249"/>
                  </a:cubicBezTo>
                  <a:cubicBezTo>
                    <a:pt x="398" y="255"/>
                    <a:pt x="176" y="272"/>
                    <a:pt x="0" y="338"/>
                  </a:cubicBezTo>
                  <a:cubicBezTo>
                    <a:pt x="105" y="492"/>
                    <a:pt x="292" y="624"/>
                    <a:pt x="588" y="689"/>
                  </a:cubicBezTo>
                  <a:cubicBezTo>
                    <a:pt x="677" y="709"/>
                    <a:pt x="766" y="725"/>
                    <a:pt x="854" y="737"/>
                  </a:cubicBezTo>
                  <a:cubicBezTo>
                    <a:pt x="996" y="723"/>
                    <a:pt x="1137" y="703"/>
                    <a:pt x="1277" y="679"/>
                  </a:cubicBezTo>
                  <a:cubicBezTo>
                    <a:pt x="1373" y="662"/>
                    <a:pt x="1469" y="645"/>
                    <a:pt x="1564" y="623"/>
                  </a:cubicBezTo>
                  <a:cubicBezTo>
                    <a:pt x="1607" y="613"/>
                    <a:pt x="1676" y="605"/>
                    <a:pt x="1710" y="57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263188" y="3137099"/>
              <a:ext cx="323850" cy="85725"/>
            </a:xfrm>
            <a:custGeom>
              <a:avLst/>
              <a:gdLst/>
              <a:ahLst/>
              <a:cxnLst/>
              <a:rect l="l" t="t" r="r" b="b"/>
              <a:pathLst>
                <a:path w="257" h="68" extrusionOk="0">
                  <a:moveTo>
                    <a:pt x="247" y="60"/>
                  </a:moveTo>
                  <a:cubicBezTo>
                    <a:pt x="248" y="59"/>
                    <a:pt x="242" y="43"/>
                    <a:pt x="242" y="41"/>
                  </a:cubicBezTo>
                  <a:cubicBezTo>
                    <a:pt x="238" y="30"/>
                    <a:pt x="229" y="19"/>
                    <a:pt x="217" y="20"/>
                  </a:cubicBezTo>
                  <a:cubicBezTo>
                    <a:pt x="205" y="20"/>
                    <a:pt x="190" y="37"/>
                    <a:pt x="178" y="30"/>
                  </a:cubicBezTo>
                  <a:cubicBezTo>
                    <a:pt x="168" y="24"/>
                    <a:pt x="162" y="13"/>
                    <a:pt x="151" y="9"/>
                  </a:cubicBezTo>
                  <a:cubicBezTo>
                    <a:pt x="130" y="0"/>
                    <a:pt x="130" y="23"/>
                    <a:pt x="115" y="26"/>
                  </a:cubicBezTo>
                  <a:cubicBezTo>
                    <a:pt x="110" y="27"/>
                    <a:pt x="106" y="26"/>
                    <a:pt x="103" y="25"/>
                  </a:cubicBezTo>
                  <a:cubicBezTo>
                    <a:pt x="99" y="24"/>
                    <a:pt x="95" y="22"/>
                    <a:pt x="88" y="27"/>
                  </a:cubicBezTo>
                  <a:cubicBezTo>
                    <a:pt x="77" y="35"/>
                    <a:pt x="85" y="39"/>
                    <a:pt x="73" y="41"/>
                  </a:cubicBezTo>
                  <a:cubicBezTo>
                    <a:pt x="68" y="41"/>
                    <a:pt x="64" y="41"/>
                    <a:pt x="62" y="41"/>
                  </a:cubicBezTo>
                  <a:cubicBezTo>
                    <a:pt x="58" y="41"/>
                    <a:pt x="56" y="41"/>
                    <a:pt x="52" y="42"/>
                  </a:cubicBezTo>
                  <a:cubicBezTo>
                    <a:pt x="44" y="47"/>
                    <a:pt x="37" y="52"/>
                    <a:pt x="32" y="59"/>
                  </a:cubicBezTo>
                  <a:cubicBezTo>
                    <a:pt x="25" y="57"/>
                    <a:pt x="19" y="57"/>
                    <a:pt x="12" y="59"/>
                  </a:cubicBezTo>
                  <a:cubicBezTo>
                    <a:pt x="7" y="61"/>
                    <a:pt x="3" y="64"/>
                    <a:pt x="0" y="68"/>
                  </a:cubicBezTo>
                  <a:cubicBezTo>
                    <a:pt x="257" y="68"/>
                    <a:pt x="257" y="68"/>
                    <a:pt x="257" y="68"/>
                  </a:cubicBezTo>
                  <a:cubicBezTo>
                    <a:pt x="257" y="68"/>
                    <a:pt x="254" y="58"/>
                    <a:pt x="247" y="6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2863461" y="2001583"/>
              <a:ext cx="1033462" cy="247650"/>
            </a:xfrm>
            <a:custGeom>
              <a:avLst/>
              <a:gdLst/>
              <a:ahLst/>
              <a:cxnLst/>
              <a:rect l="l" t="t" r="r" b="b"/>
              <a:pathLst>
                <a:path w="820" h="196" extrusionOk="0">
                  <a:moveTo>
                    <a:pt x="454" y="0"/>
                  </a:moveTo>
                  <a:cubicBezTo>
                    <a:pt x="413" y="0"/>
                    <a:pt x="407" y="53"/>
                    <a:pt x="365" y="62"/>
                  </a:cubicBezTo>
                  <a:cubicBezTo>
                    <a:pt x="360" y="63"/>
                    <a:pt x="356" y="64"/>
                    <a:pt x="352" y="64"/>
                  </a:cubicBezTo>
                  <a:cubicBezTo>
                    <a:pt x="343" y="64"/>
                    <a:pt x="335" y="62"/>
                    <a:pt x="328" y="59"/>
                  </a:cubicBezTo>
                  <a:cubicBezTo>
                    <a:pt x="321" y="57"/>
                    <a:pt x="315" y="55"/>
                    <a:pt x="307" y="55"/>
                  </a:cubicBezTo>
                  <a:cubicBezTo>
                    <a:pt x="300" y="55"/>
                    <a:pt x="291" y="57"/>
                    <a:pt x="281" y="65"/>
                  </a:cubicBezTo>
                  <a:cubicBezTo>
                    <a:pt x="246" y="91"/>
                    <a:pt x="269" y="103"/>
                    <a:pt x="232" y="109"/>
                  </a:cubicBezTo>
                  <a:cubicBezTo>
                    <a:pt x="220" y="111"/>
                    <a:pt x="212" y="111"/>
                    <a:pt x="205" y="111"/>
                  </a:cubicBezTo>
                  <a:cubicBezTo>
                    <a:pt x="202" y="111"/>
                    <a:pt x="198" y="111"/>
                    <a:pt x="195" y="111"/>
                  </a:cubicBezTo>
                  <a:cubicBezTo>
                    <a:pt x="192" y="111"/>
                    <a:pt x="190" y="110"/>
                    <a:pt x="187" y="110"/>
                  </a:cubicBezTo>
                  <a:cubicBezTo>
                    <a:pt x="180" y="110"/>
                    <a:pt x="174" y="111"/>
                    <a:pt x="165" y="115"/>
                  </a:cubicBezTo>
                  <a:cubicBezTo>
                    <a:pt x="142" y="123"/>
                    <a:pt x="101" y="167"/>
                    <a:pt x="101" y="167"/>
                  </a:cubicBezTo>
                  <a:cubicBezTo>
                    <a:pt x="101" y="167"/>
                    <a:pt x="87" y="162"/>
                    <a:pt x="69" y="162"/>
                  </a:cubicBezTo>
                  <a:cubicBezTo>
                    <a:pt x="60" y="162"/>
                    <a:pt x="50" y="163"/>
                    <a:pt x="40" y="167"/>
                  </a:cubicBezTo>
                  <a:cubicBezTo>
                    <a:pt x="25" y="173"/>
                    <a:pt x="11" y="183"/>
                    <a:pt x="0" y="196"/>
                  </a:cubicBezTo>
                  <a:cubicBezTo>
                    <a:pt x="820" y="196"/>
                    <a:pt x="820" y="196"/>
                    <a:pt x="820" y="196"/>
                  </a:cubicBezTo>
                  <a:cubicBezTo>
                    <a:pt x="820" y="196"/>
                    <a:pt x="813" y="169"/>
                    <a:pt x="792" y="169"/>
                  </a:cubicBezTo>
                  <a:cubicBezTo>
                    <a:pt x="790" y="169"/>
                    <a:pt x="788" y="169"/>
                    <a:pt x="785" y="170"/>
                  </a:cubicBezTo>
                  <a:cubicBezTo>
                    <a:pt x="785" y="170"/>
                    <a:pt x="785" y="170"/>
                    <a:pt x="785" y="170"/>
                  </a:cubicBezTo>
                  <a:cubicBezTo>
                    <a:pt x="785" y="170"/>
                    <a:pt x="785" y="170"/>
                    <a:pt x="785" y="170"/>
                  </a:cubicBezTo>
                  <a:cubicBezTo>
                    <a:pt x="786" y="170"/>
                    <a:pt x="786" y="169"/>
                    <a:pt x="786" y="167"/>
                  </a:cubicBezTo>
                  <a:cubicBezTo>
                    <a:pt x="786" y="157"/>
                    <a:pt x="771" y="114"/>
                    <a:pt x="770" y="110"/>
                  </a:cubicBezTo>
                  <a:cubicBezTo>
                    <a:pt x="759" y="75"/>
                    <a:pt x="731" y="42"/>
                    <a:pt x="692" y="42"/>
                  </a:cubicBezTo>
                  <a:cubicBezTo>
                    <a:pt x="692" y="42"/>
                    <a:pt x="691" y="42"/>
                    <a:pt x="691" y="42"/>
                  </a:cubicBezTo>
                  <a:cubicBezTo>
                    <a:pt x="658" y="42"/>
                    <a:pt x="621" y="80"/>
                    <a:pt x="587" y="80"/>
                  </a:cubicBezTo>
                  <a:cubicBezTo>
                    <a:pt x="580" y="80"/>
                    <a:pt x="574" y="79"/>
                    <a:pt x="567" y="75"/>
                  </a:cubicBezTo>
                  <a:cubicBezTo>
                    <a:pt x="535" y="57"/>
                    <a:pt x="517" y="21"/>
                    <a:pt x="482" y="6"/>
                  </a:cubicBezTo>
                  <a:cubicBezTo>
                    <a:pt x="471" y="2"/>
                    <a:pt x="462" y="0"/>
                    <a:pt x="454" y="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754188" y="4044950"/>
              <a:ext cx="49213" cy="77788"/>
            </a:xfrm>
            <a:custGeom>
              <a:avLst/>
              <a:gdLst/>
              <a:ahLst/>
              <a:cxnLst/>
              <a:rect l="l" t="t" r="r" b="b"/>
              <a:pathLst>
                <a:path w="40" h="62" extrusionOk="0">
                  <a:moveTo>
                    <a:pt x="6" y="62"/>
                  </a:moveTo>
                  <a:cubicBezTo>
                    <a:pt x="6" y="62"/>
                    <a:pt x="2" y="46"/>
                    <a:pt x="2" y="45"/>
                  </a:cubicBezTo>
                  <a:cubicBezTo>
                    <a:pt x="0" y="33"/>
                    <a:pt x="4" y="10"/>
                    <a:pt x="16" y="4"/>
                  </a:cubicBezTo>
                  <a:cubicBezTo>
                    <a:pt x="24" y="0"/>
                    <a:pt x="33" y="4"/>
                    <a:pt x="37" y="12"/>
                  </a:cubicBezTo>
                  <a:cubicBezTo>
                    <a:pt x="37" y="12"/>
                    <a:pt x="37" y="13"/>
                    <a:pt x="37" y="13"/>
                  </a:cubicBezTo>
                  <a:cubicBezTo>
                    <a:pt x="40" y="23"/>
                    <a:pt x="38" y="33"/>
                    <a:pt x="32" y="40"/>
                  </a:cubicBezTo>
                  <a:cubicBezTo>
                    <a:pt x="26" y="49"/>
                    <a:pt x="6" y="62"/>
                    <a:pt x="6" y="62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2017713" y="4065588"/>
              <a:ext cx="68263" cy="55563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33" y="41"/>
                  </a:moveTo>
                  <a:cubicBezTo>
                    <a:pt x="24" y="45"/>
                    <a:pt x="0" y="44"/>
                    <a:pt x="0" y="44"/>
                  </a:cubicBezTo>
                  <a:cubicBezTo>
                    <a:pt x="0" y="44"/>
                    <a:pt x="6" y="29"/>
                    <a:pt x="6" y="28"/>
                  </a:cubicBezTo>
                  <a:cubicBezTo>
                    <a:pt x="11" y="17"/>
                    <a:pt x="27" y="0"/>
                    <a:pt x="40" y="1"/>
                  </a:cubicBezTo>
                  <a:cubicBezTo>
                    <a:pt x="49" y="2"/>
                    <a:pt x="55" y="11"/>
                    <a:pt x="53" y="19"/>
                  </a:cubicBezTo>
                  <a:cubicBezTo>
                    <a:pt x="53" y="20"/>
                    <a:pt x="53" y="20"/>
                    <a:pt x="53" y="21"/>
                  </a:cubicBezTo>
                  <a:cubicBezTo>
                    <a:pt x="50" y="30"/>
                    <a:pt x="43" y="37"/>
                    <a:pt x="33" y="4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654176" y="3979863"/>
              <a:ext cx="430213" cy="534988"/>
            </a:xfrm>
            <a:custGeom>
              <a:avLst/>
              <a:gdLst/>
              <a:ahLst/>
              <a:cxnLst/>
              <a:rect l="l" t="t" r="r" b="b"/>
              <a:pathLst>
                <a:path w="342" h="425" extrusionOk="0">
                  <a:moveTo>
                    <a:pt x="285" y="61"/>
                  </a:moveTo>
                  <a:cubicBezTo>
                    <a:pt x="285" y="61"/>
                    <a:pt x="285" y="61"/>
                    <a:pt x="285" y="61"/>
                  </a:cubicBezTo>
                  <a:cubicBezTo>
                    <a:pt x="286" y="65"/>
                    <a:pt x="286" y="69"/>
                    <a:pt x="287" y="73"/>
                  </a:cubicBezTo>
                  <a:cubicBezTo>
                    <a:pt x="287" y="82"/>
                    <a:pt x="288" y="91"/>
                    <a:pt x="289" y="101"/>
                  </a:cubicBezTo>
                  <a:cubicBezTo>
                    <a:pt x="289" y="112"/>
                    <a:pt x="289" y="123"/>
                    <a:pt x="288" y="133"/>
                  </a:cubicBezTo>
                  <a:cubicBezTo>
                    <a:pt x="287" y="146"/>
                    <a:pt x="285" y="158"/>
                    <a:pt x="282" y="169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4" y="167"/>
                    <a:pt x="290" y="158"/>
                    <a:pt x="291" y="157"/>
                  </a:cubicBezTo>
                  <a:cubicBezTo>
                    <a:pt x="298" y="148"/>
                    <a:pt x="319" y="135"/>
                    <a:pt x="331" y="140"/>
                  </a:cubicBezTo>
                  <a:cubicBezTo>
                    <a:pt x="339" y="144"/>
                    <a:pt x="342" y="153"/>
                    <a:pt x="338" y="161"/>
                  </a:cubicBezTo>
                  <a:cubicBezTo>
                    <a:pt x="338" y="162"/>
                    <a:pt x="338" y="162"/>
                    <a:pt x="338" y="163"/>
                  </a:cubicBezTo>
                  <a:cubicBezTo>
                    <a:pt x="332" y="171"/>
                    <a:pt x="323" y="175"/>
                    <a:pt x="314" y="176"/>
                  </a:cubicBezTo>
                  <a:cubicBezTo>
                    <a:pt x="304" y="178"/>
                    <a:pt x="283" y="172"/>
                    <a:pt x="281" y="171"/>
                  </a:cubicBezTo>
                  <a:cubicBezTo>
                    <a:pt x="278" y="183"/>
                    <a:pt x="274" y="195"/>
                    <a:pt x="269" y="206"/>
                  </a:cubicBezTo>
                  <a:cubicBezTo>
                    <a:pt x="266" y="213"/>
                    <a:pt x="263" y="220"/>
                    <a:pt x="259" y="226"/>
                  </a:cubicBezTo>
                  <a:cubicBezTo>
                    <a:pt x="263" y="220"/>
                    <a:pt x="263" y="220"/>
                    <a:pt x="263" y="220"/>
                  </a:cubicBezTo>
                  <a:cubicBezTo>
                    <a:pt x="271" y="211"/>
                    <a:pt x="291" y="199"/>
                    <a:pt x="304" y="204"/>
                  </a:cubicBezTo>
                  <a:cubicBezTo>
                    <a:pt x="312" y="208"/>
                    <a:pt x="315" y="217"/>
                    <a:pt x="311" y="225"/>
                  </a:cubicBezTo>
                  <a:cubicBezTo>
                    <a:pt x="311" y="225"/>
                    <a:pt x="311" y="226"/>
                    <a:pt x="310" y="226"/>
                  </a:cubicBezTo>
                  <a:cubicBezTo>
                    <a:pt x="305" y="234"/>
                    <a:pt x="296" y="239"/>
                    <a:pt x="286" y="240"/>
                  </a:cubicBezTo>
                  <a:cubicBezTo>
                    <a:pt x="276" y="240"/>
                    <a:pt x="265" y="238"/>
                    <a:pt x="255" y="235"/>
                  </a:cubicBezTo>
                  <a:cubicBezTo>
                    <a:pt x="254" y="237"/>
                    <a:pt x="252" y="240"/>
                    <a:pt x="251" y="242"/>
                  </a:cubicBezTo>
                  <a:cubicBezTo>
                    <a:pt x="245" y="254"/>
                    <a:pt x="239" y="266"/>
                    <a:pt x="233" y="278"/>
                  </a:cubicBezTo>
                  <a:cubicBezTo>
                    <a:pt x="231" y="282"/>
                    <a:pt x="230" y="287"/>
                    <a:pt x="228" y="291"/>
                  </a:cubicBezTo>
                  <a:cubicBezTo>
                    <a:pt x="230" y="288"/>
                    <a:pt x="231" y="286"/>
                    <a:pt x="231" y="286"/>
                  </a:cubicBezTo>
                  <a:cubicBezTo>
                    <a:pt x="239" y="277"/>
                    <a:pt x="259" y="264"/>
                    <a:pt x="272" y="269"/>
                  </a:cubicBezTo>
                  <a:cubicBezTo>
                    <a:pt x="280" y="273"/>
                    <a:pt x="283" y="283"/>
                    <a:pt x="279" y="290"/>
                  </a:cubicBezTo>
                  <a:cubicBezTo>
                    <a:pt x="279" y="291"/>
                    <a:pt x="279" y="291"/>
                    <a:pt x="278" y="292"/>
                  </a:cubicBezTo>
                  <a:cubicBezTo>
                    <a:pt x="273" y="300"/>
                    <a:pt x="264" y="304"/>
                    <a:pt x="254" y="305"/>
                  </a:cubicBezTo>
                  <a:cubicBezTo>
                    <a:pt x="244" y="305"/>
                    <a:pt x="234" y="304"/>
                    <a:pt x="224" y="301"/>
                  </a:cubicBezTo>
                  <a:cubicBezTo>
                    <a:pt x="222" y="305"/>
                    <a:pt x="220" y="309"/>
                    <a:pt x="219" y="314"/>
                  </a:cubicBezTo>
                  <a:cubicBezTo>
                    <a:pt x="218" y="317"/>
                    <a:pt x="217" y="319"/>
                    <a:pt x="216" y="322"/>
                  </a:cubicBezTo>
                  <a:cubicBezTo>
                    <a:pt x="215" y="325"/>
                    <a:pt x="214" y="328"/>
                    <a:pt x="213" y="331"/>
                  </a:cubicBezTo>
                  <a:cubicBezTo>
                    <a:pt x="212" y="337"/>
                    <a:pt x="211" y="343"/>
                    <a:pt x="209" y="348"/>
                  </a:cubicBezTo>
                  <a:cubicBezTo>
                    <a:pt x="209" y="352"/>
                    <a:pt x="208" y="356"/>
                    <a:pt x="207" y="360"/>
                  </a:cubicBezTo>
                  <a:cubicBezTo>
                    <a:pt x="209" y="356"/>
                    <a:pt x="213" y="347"/>
                    <a:pt x="213" y="347"/>
                  </a:cubicBezTo>
                  <a:cubicBezTo>
                    <a:pt x="220" y="337"/>
                    <a:pt x="238" y="321"/>
                    <a:pt x="251" y="324"/>
                  </a:cubicBezTo>
                  <a:cubicBezTo>
                    <a:pt x="259" y="327"/>
                    <a:pt x="264" y="335"/>
                    <a:pt x="261" y="344"/>
                  </a:cubicBezTo>
                  <a:cubicBezTo>
                    <a:pt x="261" y="344"/>
                    <a:pt x="261" y="345"/>
                    <a:pt x="261" y="345"/>
                  </a:cubicBezTo>
                  <a:cubicBezTo>
                    <a:pt x="256" y="354"/>
                    <a:pt x="249" y="360"/>
                    <a:pt x="239" y="362"/>
                  </a:cubicBezTo>
                  <a:cubicBezTo>
                    <a:pt x="228" y="364"/>
                    <a:pt x="217" y="364"/>
                    <a:pt x="207" y="362"/>
                  </a:cubicBezTo>
                  <a:cubicBezTo>
                    <a:pt x="205" y="369"/>
                    <a:pt x="204" y="375"/>
                    <a:pt x="203" y="380"/>
                  </a:cubicBezTo>
                  <a:cubicBezTo>
                    <a:pt x="200" y="398"/>
                    <a:pt x="198" y="413"/>
                    <a:pt x="196" y="425"/>
                  </a:cubicBezTo>
                  <a:cubicBezTo>
                    <a:pt x="187" y="425"/>
                    <a:pt x="187" y="425"/>
                    <a:pt x="187" y="425"/>
                  </a:cubicBezTo>
                  <a:cubicBezTo>
                    <a:pt x="189" y="413"/>
                    <a:pt x="192" y="397"/>
                    <a:pt x="195" y="379"/>
                  </a:cubicBezTo>
                  <a:cubicBezTo>
                    <a:pt x="196" y="372"/>
                    <a:pt x="198" y="366"/>
                    <a:pt x="199" y="359"/>
                  </a:cubicBezTo>
                  <a:cubicBezTo>
                    <a:pt x="193" y="356"/>
                    <a:pt x="187" y="354"/>
                    <a:pt x="181" y="350"/>
                  </a:cubicBezTo>
                  <a:cubicBezTo>
                    <a:pt x="173" y="357"/>
                    <a:pt x="164" y="363"/>
                    <a:pt x="155" y="368"/>
                  </a:cubicBezTo>
                  <a:cubicBezTo>
                    <a:pt x="157" y="373"/>
                    <a:pt x="160" y="379"/>
                    <a:pt x="162" y="384"/>
                  </a:cubicBezTo>
                  <a:cubicBezTo>
                    <a:pt x="169" y="401"/>
                    <a:pt x="175" y="415"/>
                    <a:pt x="180" y="425"/>
                  </a:cubicBezTo>
                  <a:cubicBezTo>
                    <a:pt x="171" y="425"/>
                    <a:pt x="171" y="425"/>
                    <a:pt x="171" y="425"/>
                  </a:cubicBezTo>
                  <a:cubicBezTo>
                    <a:pt x="166" y="415"/>
                    <a:pt x="160" y="402"/>
                    <a:pt x="154" y="387"/>
                  </a:cubicBezTo>
                  <a:cubicBezTo>
                    <a:pt x="152" y="381"/>
                    <a:pt x="149" y="375"/>
                    <a:pt x="147" y="368"/>
                  </a:cubicBezTo>
                  <a:cubicBezTo>
                    <a:pt x="136" y="371"/>
                    <a:pt x="125" y="372"/>
                    <a:pt x="114" y="371"/>
                  </a:cubicBezTo>
                  <a:cubicBezTo>
                    <a:pt x="105" y="369"/>
                    <a:pt x="97" y="364"/>
                    <a:pt x="92" y="355"/>
                  </a:cubicBezTo>
                  <a:cubicBezTo>
                    <a:pt x="88" y="348"/>
                    <a:pt x="91" y="338"/>
                    <a:pt x="99" y="334"/>
                  </a:cubicBezTo>
                  <a:cubicBezTo>
                    <a:pt x="99" y="334"/>
                    <a:pt x="100" y="334"/>
                    <a:pt x="101" y="334"/>
                  </a:cubicBezTo>
                  <a:cubicBezTo>
                    <a:pt x="113" y="329"/>
                    <a:pt x="132" y="344"/>
                    <a:pt x="139" y="353"/>
                  </a:cubicBezTo>
                  <a:cubicBezTo>
                    <a:pt x="140" y="354"/>
                    <a:pt x="144" y="360"/>
                    <a:pt x="146" y="365"/>
                  </a:cubicBezTo>
                  <a:cubicBezTo>
                    <a:pt x="145" y="362"/>
                    <a:pt x="144" y="359"/>
                    <a:pt x="143" y="357"/>
                  </a:cubicBezTo>
                  <a:cubicBezTo>
                    <a:pt x="141" y="351"/>
                    <a:pt x="139" y="346"/>
                    <a:pt x="137" y="340"/>
                  </a:cubicBezTo>
                  <a:cubicBezTo>
                    <a:pt x="135" y="331"/>
                    <a:pt x="135" y="331"/>
                    <a:pt x="135" y="331"/>
                  </a:cubicBezTo>
                  <a:cubicBezTo>
                    <a:pt x="134" y="328"/>
                    <a:pt x="133" y="325"/>
                    <a:pt x="132" y="322"/>
                  </a:cubicBezTo>
                  <a:cubicBezTo>
                    <a:pt x="131" y="314"/>
                    <a:pt x="129" y="307"/>
                    <a:pt x="128" y="300"/>
                  </a:cubicBezTo>
                  <a:cubicBezTo>
                    <a:pt x="118" y="304"/>
                    <a:pt x="108" y="306"/>
                    <a:pt x="97" y="307"/>
                  </a:cubicBezTo>
                  <a:cubicBezTo>
                    <a:pt x="87" y="307"/>
                    <a:pt x="78" y="302"/>
                    <a:pt x="72" y="295"/>
                  </a:cubicBezTo>
                  <a:cubicBezTo>
                    <a:pt x="67" y="288"/>
                    <a:pt x="69" y="278"/>
                    <a:pt x="76" y="273"/>
                  </a:cubicBezTo>
                  <a:cubicBezTo>
                    <a:pt x="76" y="273"/>
                    <a:pt x="77" y="272"/>
                    <a:pt x="77" y="272"/>
                  </a:cubicBezTo>
                  <a:cubicBezTo>
                    <a:pt x="89" y="266"/>
                    <a:pt x="110" y="277"/>
                    <a:pt x="119" y="286"/>
                  </a:cubicBezTo>
                  <a:cubicBezTo>
                    <a:pt x="119" y="286"/>
                    <a:pt x="125" y="293"/>
                    <a:pt x="128" y="297"/>
                  </a:cubicBezTo>
                  <a:cubicBezTo>
                    <a:pt x="127" y="292"/>
                    <a:pt x="126" y="288"/>
                    <a:pt x="126" y="283"/>
                  </a:cubicBezTo>
                  <a:cubicBezTo>
                    <a:pt x="124" y="270"/>
                    <a:pt x="123" y="257"/>
                    <a:pt x="121" y="243"/>
                  </a:cubicBezTo>
                  <a:cubicBezTo>
                    <a:pt x="120" y="231"/>
                    <a:pt x="120" y="231"/>
                    <a:pt x="120" y="231"/>
                  </a:cubicBezTo>
                  <a:cubicBezTo>
                    <a:pt x="118" y="232"/>
                    <a:pt x="98" y="239"/>
                    <a:pt x="88" y="238"/>
                  </a:cubicBezTo>
                  <a:cubicBezTo>
                    <a:pt x="79" y="238"/>
                    <a:pt x="69" y="234"/>
                    <a:pt x="63" y="227"/>
                  </a:cubicBezTo>
                  <a:cubicBezTo>
                    <a:pt x="58" y="220"/>
                    <a:pt x="60" y="210"/>
                    <a:pt x="67" y="205"/>
                  </a:cubicBezTo>
                  <a:cubicBezTo>
                    <a:pt x="67" y="204"/>
                    <a:pt x="68" y="204"/>
                    <a:pt x="68" y="204"/>
                  </a:cubicBezTo>
                  <a:cubicBezTo>
                    <a:pt x="80" y="198"/>
                    <a:pt x="101" y="209"/>
                    <a:pt x="110" y="217"/>
                  </a:cubicBezTo>
                  <a:cubicBezTo>
                    <a:pt x="110" y="218"/>
                    <a:pt x="118" y="228"/>
                    <a:pt x="120" y="230"/>
                  </a:cubicBezTo>
                  <a:cubicBezTo>
                    <a:pt x="119" y="221"/>
                    <a:pt x="118" y="212"/>
                    <a:pt x="117" y="203"/>
                  </a:cubicBezTo>
                  <a:cubicBezTo>
                    <a:pt x="115" y="191"/>
                    <a:pt x="112" y="180"/>
                    <a:pt x="109" y="168"/>
                  </a:cubicBezTo>
                  <a:cubicBezTo>
                    <a:pt x="108" y="168"/>
                    <a:pt x="87" y="176"/>
                    <a:pt x="77" y="176"/>
                  </a:cubicBezTo>
                  <a:cubicBezTo>
                    <a:pt x="67" y="176"/>
                    <a:pt x="58" y="171"/>
                    <a:pt x="52" y="164"/>
                  </a:cubicBezTo>
                  <a:cubicBezTo>
                    <a:pt x="47" y="157"/>
                    <a:pt x="49" y="147"/>
                    <a:pt x="56" y="142"/>
                  </a:cubicBezTo>
                  <a:cubicBezTo>
                    <a:pt x="56" y="142"/>
                    <a:pt x="57" y="141"/>
                    <a:pt x="57" y="141"/>
                  </a:cubicBezTo>
                  <a:cubicBezTo>
                    <a:pt x="69" y="135"/>
                    <a:pt x="90" y="146"/>
                    <a:pt x="99" y="155"/>
                  </a:cubicBezTo>
                  <a:cubicBezTo>
                    <a:pt x="99" y="155"/>
                    <a:pt x="105" y="162"/>
                    <a:pt x="108" y="166"/>
                  </a:cubicBezTo>
                  <a:cubicBezTo>
                    <a:pt x="108" y="166"/>
                    <a:pt x="108" y="166"/>
                    <a:pt x="108" y="166"/>
                  </a:cubicBezTo>
                  <a:cubicBezTo>
                    <a:pt x="105" y="154"/>
                    <a:pt x="100" y="144"/>
                    <a:pt x="94" y="133"/>
                  </a:cubicBezTo>
                  <a:cubicBezTo>
                    <a:pt x="91" y="127"/>
                    <a:pt x="88" y="122"/>
                    <a:pt x="85" y="117"/>
                  </a:cubicBezTo>
                  <a:cubicBezTo>
                    <a:pt x="75" y="122"/>
                    <a:pt x="65" y="125"/>
                    <a:pt x="54" y="127"/>
                  </a:cubicBezTo>
                  <a:cubicBezTo>
                    <a:pt x="45" y="128"/>
                    <a:pt x="35" y="125"/>
                    <a:pt x="28" y="118"/>
                  </a:cubicBezTo>
                  <a:cubicBezTo>
                    <a:pt x="22" y="112"/>
                    <a:pt x="23" y="102"/>
                    <a:pt x="30" y="96"/>
                  </a:cubicBezTo>
                  <a:cubicBezTo>
                    <a:pt x="30" y="96"/>
                    <a:pt x="30" y="95"/>
                    <a:pt x="31" y="95"/>
                  </a:cubicBezTo>
                  <a:cubicBezTo>
                    <a:pt x="42" y="88"/>
                    <a:pt x="65" y="97"/>
                    <a:pt x="74" y="104"/>
                  </a:cubicBezTo>
                  <a:cubicBezTo>
                    <a:pt x="74" y="104"/>
                    <a:pt x="79" y="109"/>
                    <a:pt x="82" y="112"/>
                  </a:cubicBezTo>
                  <a:cubicBezTo>
                    <a:pt x="81" y="110"/>
                    <a:pt x="79" y="108"/>
                    <a:pt x="78" y="105"/>
                  </a:cubicBezTo>
                  <a:cubicBezTo>
                    <a:pt x="72" y="97"/>
                    <a:pt x="66" y="90"/>
                    <a:pt x="61" y="83"/>
                  </a:cubicBezTo>
                  <a:cubicBezTo>
                    <a:pt x="59" y="80"/>
                    <a:pt x="56" y="76"/>
                    <a:pt x="53" y="73"/>
                  </a:cubicBezTo>
                  <a:cubicBezTo>
                    <a:pt x="43" y="73"/>
                    <a:pt x="32" y="72"/>
                    <a:pt x="22" y="69"/>
                  </a:cubicBezTo>
                  <a:cubicBezTo>
                    <a:pt x="13" y="65"/>
                    <a:pt x="6" y="58"/>
                    <a:pt x="3" y="49"/>
                  </a:cubicBezTo>
                  <a:cubicBezTo>
                    <a:pt x="0" y="40"/>
                    <a:pt x="6" y="32"/>
                    <a:pt x="14" y="30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9" y="28"/>
                    <a:pt x="45" y="46"/>
                    <a:pt x="49" y="57"/>
                  </a:cubicBezTo>
                  <a:cubicBezTo>
                    <a:pt x="50" y="58"/>
                    <a:pt x="55" y="73"/>
                    <a:pt x="54" y="73"/>
                  </a:cubicBezTo>
                  <a:cubicBezTo>
                    <a:pt x="57" y="76"/>
                    <a:pt x="59" y="79"/>
                    <a:pt x="62" y="82"/>
                  </a:cubicBezTo>
                  <a:cubicBezTo>
                    <a:pt x="68" y="89"/>
                    <a:pt x="73" y="96"/>
                    <a:pt x="79" y="104"/>
                  </a:cubicBezTo>
                  <a:cubicBezTo>
                    <a:pt x="85" y="113"/>
                    <a:pt x="91" y="122"/>
                    <a:pt x="96" y="132"/>
                  </a:cubicBezTo>
                  <a:cubicBezTo>
                    <a:pt x="102" y="142"/>
                    <a:pt x="107" y="154"/>
                    <a:pt x="111" y="165"/>
                  </a:cubicBezTo>
                  <a:cubicBezTo>
                    <a:pt x="111" y="165"/>
                    <a:pt x="111" y="165"/>
                    <a:pt x="111" y="166"/>
                  </a:cubicBezTo>
                  <a:cubicBezTo>
                    <a:pt x="111" y="162"/>
                    <a:pt x="111" y="151"/>
                    <a:pt x="111" y="150"/>
                  </a:cubicBezTo>
                  <a:cubicBezTo>
                    <a:pt x="112" y="138"/>
                    <a:pt x="122" y="116"/>
                    <a:pt x="135" y="114"/>
                  </a:cubicBezTo>
                  <a:cubicBezTo>
                    <a:pt x="144" y="113"/>
                    <a:pt x="152" y="119"/>
                    <a:pt x="153" y="127"/>
                  </a:cubicBezTo>
                  <a:cubicBezTo>
                    <a:pt x="153" y="128"/>
                    <a:pt x="153" y="128"/>
                    <a:pt x="153" y="129"/>
                  </a:cubicBezTo>
                  <a:cubicBezTo>
                    <a:pt x="153" y="138"/>
                    <a:pt x="148" y="147"/>
                    <a:pt x="141" y="153"/>
                  </a:cubicBezTo>
                  <a:cubicBezTo>
                    <a:pt x="132" y="159"/>
                    <a:pt x="122" y="164"/>
                    <a:pt x="111" y="167"/>
                  </a:cubicBezTo>
                  <a:cubicBezTo>
                    <a:pt x="115" y="179"/>
                    <a:pt x="118" y="191"/>
                    <a:pt x="120" y="203"/>
                  </a:cubicBezTo>
                  <a:cubicBezTo>
                    <a:pt x="121" y="210"/>
                    <a:pt x="122" y="217"/>
                    <a:pt x="123" y="225"/>
                  </a:cubicBezTo>
                  <a:cubicBezTo>
                    <a:pt x="123" y="221"/>
                    <a:pt x="123" y="218"/>
                    <a:pt x="123" y="218"/>
                  </a:cubicBezTo>
                  <a:cubicBezTo>
                    <a:pt x="124" y="206"/>
                    <a:pt x="134" y="184"/>
                    <a:pt x="147" y="182"/>
                  </a:cubicBezTo>
                  <a:cubicBezTo>
                    <a:pt x="156" y="180"/>
                    <a:pt x="164" y="186"/>
                    <a:pt x="165" y="195"/>
                  </a:cubicBezTo>
                  <a:cubicBezTo>
                    <a:pt x="166" y="196"/>
                    <a:pt x="166" y="196"/>
                    <a:pt x="166" y="197"/>
                  </a:cubicBezTo>
                  <a:cubicBezTo>
                    <a:pt x="165" y="206"/>
                    <a:pt x="161" y="215"/>
                    <a:pt x="153" y="221"/>
                  </a:cubicBezTo>
                  <a:cubicBezTo>
                    <a:pt x="144" y="227"/>
                    <a:pt x="134" y="232"/>
                    <a:pt x="124" y="235"/>
                  </a:cubicBezTo>
                  <a:cubicBezTo>
                    <a:pt x="125" y="243"/>
                    <a:pt x="125" y="243"/>
                    <a:pt x="125" y="243"/>
                  </a:cubicBezTo>
                  <a:cubicBezTo>
                    <a:pt x="127" y="256"/>
                    <a:pt x="128" y="270"/>
                    <a:pt x="130" y="283"/>
                  </a:cubicBezTo>
                  <a:cubicBezTo>
                    <a:pt x="131" y="287"/>
                    <a:pt x="132" y="292"/>
                    <a:pt x="132" y="296"/>
                  </a:cubicBezTo>
                  <a:cubicBezTo>
                    <a:pt x="132" y="293"/>
                    <a:pt x="132" y="291"/>
                    <a:pt x="132" y="290"/>
                  </a:cubicBezTo>
                  <a:cubicBezTo>
                    <a:pt x="134" y="278"/>
                    <a:pt x="144" y="257"/>
                    <a:pt x="157" y="254"/>
                  </a:cubicBezTo>
                  <a:cubicBezTo>
                    <a:pt x="166" y="253"/>
                    <a:pt x="174" y="259"/>
                    <a:pt x="175" y="267"/>
                  </a:cubicBezTo>
                  <a:cubicBezTo>
                    <a:pt x="175" y="268"/>
                    <a:pt x="175" y="268"/>
                    <a:pt x="175" y="269"/>
                  </a:cubicBezTo>
                  <a:cubicBezTo>
                    <a:pt x="175" y="279"/>
                    <a:pt x="170" y="288"/>
                    <a:pt x="162" y="294"/>
                  </a:cubicBezTo>
                  <a:cubicBezTo>
                    <a:pt x="154" y="299"/>
                    <a:pt x="144" y="304"/>
                    <a:pt x="134" y="307"/>
                  </a:cubicBezTo>
                  <a:cubicBezTo>
                    <a:pt x="135" y="311"/>
                    <a:pt x="136" y="316"/>
                    <a:pt x="137" y="320"/>
                  </a:cubicBezTo>
                  <a:cubicBezTo>
                    <a:pt x="138" y="323"/>
                    <a:pt x="139" y="326"/>
                    <a:pt x="140" y="329"/>
                  </a:cubicBezTo>
                  <a:cubicBezTo>
                    <a:pt x="143" y="338"/>
                    <a:pt x="143" y="338"/>
                    <a:pt x="143" y="338"/>
                  </a:cubicBezTo>
                  <a:cubicBezTo>
                    <a:pt x="145" y="343"/>
                    <a:pt x="147" y="349"/>
                    <a:pt x="149" y="354"/>
                  </a:cubicBezTo>
                  <a:cubicBezTo>
                    <a:pt x="150" y="358"/>
                    <a:pt x="152" y="361"/>
                    <a:pt x="153" y="365"/>
                  </a:cubicBezTo>
                  <a:cubicBezTo>
                    <a:pt x="152" y="360"/>
                    <a:pt x="151" y="352"/>
                    <a:pt x="151" y="351"/>
                  </a:cubicBezTo>
                  <a:cubicBezTo>
                    <a:pt x="151" y="340"/>
                    <a:pt x="154" y="330"/>
                    <a:pt x="159" y="321"/>
                  </a:cubicBezTo>
                  <a:cubicBezTo>
                    <a:pt x="159" y="320"/>
                    <a:pt x="159" y="319"/>
                    <a:pt x="159" y="318"/>
                  </a:cubicBezTo>
                  <a:cubicBezTo>
                    <a:pt x="160" y="309"/>
                    <a:pt x="168" y="303"/>
                    <a:pt x="177" y="304"/>
                  </a:cubicBezTo>
                  <a:cubicBezTo>
                    <a:pt x="177" y="304"/>
                    <a:pt x="178" y="304"/>
                    <a:pt x="179" y="304"/>
                  </a:cubicBezTo>
                  <a:cubicBezTo>
                    <a:pt x="191" y="307"/>
                    <a:pt x="200" y="330"/>
                    <a:pt x="200" y="342"/>
                  </a:cubicBezTo>
                  <a:cubicBezTo>
                    <a:pt x="200" y="343"/>
                    <a:pt x="200" y="350"/>
                    <a:pt x="199" y="355"/>
                  </a:cubicBezTo>
                  <a:cubicBezTo>
                    <a:pt x="200" y="352"/>
                    <a:pt x="201" y="350"/>
                    <a:pt x="201" y="347"/>
                  </a:cubicBezTo>
                  <a:cubicBezTo>
                    <a:pt x="203" y="341"/>
                    <a:pt x="204" y="336"/>
                    <a:pt x="206" y="330"/>
                  </a:cubicBezTo>
                  <a:cubicBezTo>
                    <a:pt x="207" y="327"/>
                    <a:pt x="208" y="324"/>
                    <a:pt x="208" y="321"/>
                  </a:cubicBezTo>
                  <a:cubicBezTo>
                    <a:pt x="209" y="318"/>
                    <a:pt x="211" y="315"/>
                    <a:pt x="212" y="312"/>
                  </a:cubicBezTo>
                  <a:cubicBezTo>
                    <a:pt x="214" y="305"/>
                    <a:pt x="217" y="298"/>
                    <a:pt x="220" y="291"/>
                  </a:cubicBezTo>
                  <a:cubicBezTo>
                    <a:pt x="210" y="289"/>
                    <a:pt x="200" y="285"/>
                    <a:pt x="190" y="280"/>
                  </a:cubicBezTo>
                  <a:cubicBezTo>
                    <a:pt x="182" y="275"/>
                    <a:pt x="177" y="266"/>
                    <a:pt x="176" y="256"/>
                  </a:cubicBezTo>
                  <a:cubicBezTo>
                    <a:pt x="176" y="248"/>
                    <a:pt x="183" y="240"/>
                    <a:pt x="191" y="240"/>
                  </a:cubicBezTo>
                  <a:cubicBezTo>
                    <a:pt x="192" y="240"/>
                    <a:pt x="192" y="240"/>
                    <a:pt x="193" y="240"/>
                  </a:cubicBezTo>
                  <a:cubicBezTo>
                    <a:pt x="207" y="242"/>
                    <a:pt x="218" y="263"/>
                    <a:pt x="220" y="274"/>
                  </a:cubicBezTo>
                  <a:cubicBezTo>
                    <a:pt x="220" y="275"/>
                    <a:pt x="221" y="284"/>
                    <a:pt x="221" y="288"/>
                  </a:cubicBezTo>
                  <a:cubicBezTo>
                    <a:pt x="223" y="284"/>
                    <a:pt x="225" y="280"/>
                    <a:pt x="227" y="276"/>
                  </a:cubicBezTo>
                  <a:cubicBezTo>
                    <a:pt x="233" y="264"/>
                    <a:pt x="239" y="252"/>
                    <a:pt x="246" y="240"/>
                  </a:cubicBezTo>
                  <a:cubicBezTo>
                    <a:pt x="248" y="237"/>
                    <a:pt x="249" y="233"/>
                    <a:pt x="251" y="229"/>
                  </a:cubicBezTo>
                  <a:cubicBezTo>
                    <a:pt x="241" y="227"/>
                    <a:pt x="230" y="223"/>
                    <a:pt x="221" y="218"/>
                  </a:cubicBezTo>
                  <a:cubicBezTo>
                    <a:pt x="213" y="213"/>
                    <a:pt x="207" y="204"/>
                    <a:pt x="206" y="194"/>
                  </a:cubicBezTo>
                  <a:cubicBezTo>
                    <a:pt x="206" y="186"/>
                    <a:pt x="213" y="178"/>
                    <a:pt x="221" y="178"/>
                  </a:cubicBezTo>
                  <a:cubicBezTo>
                    <a:pt x="222" y="178"/>
                    <a:pt x="223" y="178"/>
                    <a:pt x="223" y="178"/>
                  </a:cubicBezTo>
                  <a:cubicBezTo>
                    <a:pt x="237" y="180"/>
                    <a:pt x="248" y="201"/>
                    <a:pt x="250" y="212"/>
                  </a:cubicBezTo>
                  <a:cubicBezTo>
                    <a:pt x="250" y="213"/>
                    <a:pt x="251" y="225"/>
                    <a:pt x="252" y="229"/>
                  </a:cubicBezTo>
                  <a:cubicBezTo>
                    <a:pt x="256" y="221"/>
                    <a:pt x="260" y="213"/>
                    <a:pt x="263" y="205"/>
                  </a:cubicBezTo>
                  <a:cubicBezTo>
                    <a:pt x="269" y="194"/>
                    <a:pt x="273" y="182"/>
                    <a:pt x="276" y="171"/>
                  </a:cubicBezTo>
                  <a:cubicBezTo>
                    <a:pt x="266" y="169"/>
                    <a:pt x="255" y="165"/>
                    <a:pt x="246" y="159"/>
                  </a:cubicBezTo>
                  <a:cubicBezTo>
                    <a:pt x="237" y="154"/>
                    <a:pt x="232" y="145"/>
                    <a:pt x="231" y="136"/>
                  </a:cubicBezTo>
                  <a:cubicBezTo>
                    <a:pt x="231" y="127"/>
                    <a:pt x="238" y="120"/>
                    <a:pt x="246" y="120"/>
                  </a:cubicBezTo>
                  <a:cubicBezTo>
                    <a:pt x="247" y="120"/>
                    <a:pt x="248" y="120"/>
                    <a:pt x="248" y="120"/>
                  </a:cubicBezTo>
                  <a:cubicBezTo>
                    <a:pt x="262" y="121"/>
                    <a:pt x="273" y="142"/>
                    <a:pt x="275" y="154"/>
                  </a:cubicBezTo>
                  <a:cubicBezTo>
                    <a:pt x="275" y="155"/>
                    <a:pt x="276" y="164"/>
                    <a:pt x="276" y="168"/>
                  </a:cubicBezTo>
                  <a:cubicBezTo>
                    <a:pt x="277" y="168"/>
                    <a:pt x="277" y="168"/>
                    <a:pt x="277" y="168"/>
                  </a:cubicBezTo>
                  <a:cubicBezTo>
                    <a:pt x="280" y="157"/>
                    <a:pt x="283" y="145"/>
                    <a:pt x="284" y="133"/>
                  </a:cubicBezTo>
                  <a:cubicBezTo>
                    <a:pt x="285" y="126"/>
                    <a:pt x="285" y="120"/>
                    <a:pt x="285" y="114"/>
                  </a:cubicBezTo>
                  <a:cubicBezTo>
                    <a:pt x="274" y="113"/>
                    <a:pt x="264" y="110"/>
                    <a:pt x="254" y="106"/>
                  </a:cubicBezTo>
                  <a:cubicBezTo>
                    <a:pt x="245" y="101"/>
                    <a:pt x="239" y="93"/>
                    <a:pt x="237" y="84"/>
                  </a:cubicBezTo>
                  <a:cubicBezTo>
                    <a:pt x="236" y="75"/>
                    <a:pt x="242" y="67"/>
                    <a:pt x="250" y="66"/>
                  </a:cubicBezTo>
                  <a:cubicBezTo>
                    <a:pt x="251" y="66"/>
                    <a:pt x="252" y="66"/>
                    <a:pt x="252" y="66"/>
                  </a:cubicBezTo>
                  <a:cubicBezTo>
                    <a:pt x="266" y="66"/>
                    <a:pt x="279" y="86"/>
                    <a:pt x="283" y="97"/>
                  </a:cubicBezTo>
                  <a:cubicBezTo>
                    <a:pt x="283" y="98"/>
                    <a:pt x="284" y="104"/>
                    <a:pt x="285" y="109"/>
                  </a:cubicBezTo>
                  <a:cubicBezTo>
                    <a:pt x="285" y="106"/>
                    <a:pt x="285" y="103"/>
                    <a:pt x="285" y="101"/>
                  </a:cubicBezTo>
                  <a:cubicBezTo>
                    <a:pt x="285" y="90"/>
                    <a:pt x="285" y="81"/>
                    <a:pt x="284" y="73"/>
                  </a:cubicBezTo>
                  <a:cubicBezTo>
                    <a:pt x="284" y="68"/>
                    <a:pt x="283" y="64"/>
                    <a:pt x="283" y="60"/>
                  </a:cubicBezTo>
                  <a:cubicBezTo>
                    <a:pt x="274" y="55"/>
                    <a:pt x="266" y="47"/>
                    <a:pt x="259" y="39"/>
                  </a:cubicBezTo>
                  <a:cubicBezTo>
                    <a:pt x="253" y="31"/>
                    <a:pt x="251" y="21"/>
                    <a:pt x="254" y="12"/>
                  </a:cubicBezTo>
                  <a:cubicBezTo>
                    <a:pt x="257" y="4"/>
                    <a:pt x="265" y="0"/>
                    <a:pt x="274" y="3"/>
                  </a:cubicBezTo>
                  <a:cubicBezTo>
                    <a:pt x="274" y="3"/>
                    <a:pt x="275" y="3"/>
                    <a:pt x="275" y="3"/>
                  </a:cubicBezTo>
                  <a:cubicBezTo>
                    <a:pt x="287" y="9"/>
                    <a:pt x="290" y="33"/>
                    <a:pt x="288" y="45"/>
                  </a:cubicBezTo>
                  <a:cubicBezTo>
                    <a:pt x="290" y="46"/>
                    <a:pt x="285" y="61"/>
                    <a:pt x="285" y="6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803401" y="4170363"/>
              <a:ext cx="49213" cy="77788"/>
            </a:xfrm>
            <a:custGeom>
              <a:avLst/>
              <a:gdLst/>
              <a:ahLst/>
              <a:cxnLst/>
              <a:rect l="l" t="t" r="r" b="b"/>
              <a:pathLst>
                <a:path w="39" h="62" extrusionOk="0">
                  <a:moveTo>
                    <a:pt x="33" y="62"/>
                  </a:moveTo>
                  <a:cubicBezTo>
                    <a:pt x="33" y="62"/>
                    <a:pt x="38" y="46"/>
                    <a:pt x="38" y="45"/>
                  </a:cubicBezTo>
                  <a:cubicBezTo>
                    <a:pt x="39" y="33"/>
                    <a:pt x="36" y="10"/>
                    <a:pt x="24" y="4"/>
                  </a:cubicBezTo>
                  <a:cubicBezTo>
                    <a:pt x="16" y="0"/>
                    <a:pt x="7" y="4"/>
                    <a:pt x="3" y="12"/>
                  </a:cubicBezTo>
                  <a:cubicBezTo>
                    <a:pt x="3" y="12"/>
                    <a:pt x="2" y="13"/>
                    <a:pt x="2" y="13"/>
                  </a:cubicBezTo>
                  <a:cubicBezTo>
                    <a:pt x="0" y="23"/>
                    <a:pt x="2" y="33"/>
                    <a:pt x="8" y="40"/>
                  </a:cubicBezTo>
                  <a:cubicBezTo>
                    <a:pt x="14" y="50"/>
                    <a:pt x="33" y="62"/>
                    <a:pt x="33" y="62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3152776" y="4078288"/>
              <a:ext cx="66675" cy="100013"/>
            </a:xfrm>
            <a:custGeom>
              <a:avLst/>
              <a:gdLst/>
              <a:ahLst/>
              <a:cxnLst/>
              <a:rect l="l" t="t" r="r" b="b"/>
              <a:pathLst>
                <a:path w="53" h="80" extrusionOk="0">
                  <a:moveTo>
                    <a:pt x="45" y="80"/>
                  </a:moveTo>
                  <a:cubicBezTo>
                    <a:pt x="45" y="80"/>
                    <a:pt x="51" y="60"/>
                    <a:pt x="51" y="59"/>
                  </a:cubicBezTo>
                  <a:cubicBezTo>
                    <a:pt x="53" y="43"/>
                    <a:pt x="48" y="12"/>
                    <a:pt x="33" y="5"/>
                  </a:cubicBezTo>
                  <a:cubicBezTo>
                    <a:pt x="22" y="0"/>
                    <a:pt x="10" y="5"/>
                    <a:pt x="5" y="15"/>
                  </a:cubicBezTo>
                  <a:cubicBezTo>
                    <a:pt x="5" y="16"/>
                    <a:pt x="5" y="17"/>
                    <a:pt x="4" y="17"/>
                  </a:cubicBezTo>
                  <a:cubicBezTo>
                    <a:pt x="0" y="29"/>
                    <a:pt x="6" y="43"/>
                    <a:pt x="12" y="53"/>
                  </a:cubicBezTo>
                  <a:cubicBezTo>
                    <a:pt x="19" y="64"/>
                    <a:pt x="45" y="80"/>
                    <a:pt x="45" y="8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2782888" y="4103688"/>
              <a:ext cx="90488" cy="73025"/>
            </a:xfrm>
            <a:custGeom>
              <a:avLst/>
              <a:gdLst/>
              <a:ahLst/>
              <a:cxnLst/>
              <a:rect l="l" t="t" r="r" b="b"/>
              <a:pathLst>
                <a:path w="72" h="59" extrusionOk="0">
                  <a:moveTo>
                    <a:pt x="28" y="54"/>
                  </a:moveTo>
                  <a:cubicBezTo>
                    <a:pt x="41" y="59"/>
                    <a:pt x="72" y="58"/>
                    <a:pt x="72" y="58"/>
                  </a:cubicBezTo>
                  <a:cubicBezTo>
                    <a:pt x="72" y="58"/>
                    <a:pt x="65" y="38"/>
                    <a:pt x="64" y="37"/>
                  </a:cubicBezTo>
                  <a:cubicBezTo>
                    <a:pt x="58" y="23"/>
                    <a:pt x="36" y="0"/>
                    <a:pt x="19" y="2"/>
                  </a:cubicBezTo>
                  <a:cubicBezTo>
                    <a:pt x="8" y="4"/>
                    <a:pt x="0" y="15"/>
                    <a:pt x="2" y="26"/>
                  </a:cubicBezTo>
                  <a:cubicBezTo>
                    <a:pt x="2" y="27"/>
                    <a:pt x="2" y="27"/>
                    <a:pt x="3" y="28"/>
                  </a:cubicBezTo>
                  <a:cubicBezTo>
                    <a:pt x="6" y="40"/>
                    <a:pt x="18" y="49"/>
                    <a:pt x="28" y="54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2784476" y="3990975"/>
              <a:ext cx="566738" cy="703263"/>
            </a:xfrm>
            <a:custGeom>
              <a:avLst/>
              <a:gdLst/>
              <a:ahLst/>
              <a:cxnLst/>
              <a:rect l="l" t="t" r="r" b="b"/>
              <a:pathLst>
                <a:path w="449" h="558" extrusionOk="0">
                  <a:moveTo>
                    <a:pt x="75" y="81"/>
                  </a:moveTo>
                  <a:cubicBezTo>
                    <a:pt x="75" y="81"/>
                    <a:pt x="75" y="81"/>
                    <a:pt x="75" y="81"/>
                  </a:cubicBezTo>
                  <a:cubicBezTo>
                    <a:pt x="74" y="86"/>
                    <a:pt x="74" y="91"/>
                    <a:pt x="73" y="97"/>
                  </a:cubicBezTo>
                  <a:cubicBezTo>
                    <a:pt x="72" y="107"/>
                    <a:pt x="71" y="119"/>
                    <a:pt x="71" y="133"/>
                  </a:cubicBezTo>
                  <a:cubicBezTo>
                    <a:pt x="70" y="147"/>
                    <a:pt x="71" y="161"/>
                    <a:pt x="72" y="175"/>
                  </a:cubicBezTo>
                  <a:cubicBezTo>
                    <a:pt x="73" y="191"/>
                    <a:pt x="76" y="207"/>
                    <a:pt x="80" y="223"/>
                  </a:cubicBezTo>
                  <a:cubicBezTo>
                    <a:pt x="80" y="223"/>
                    <a:pt x="80" y="223"/>
                    <a:pt x="80" y="223"/>
                  </a:cubicBezTo>
                  <a:cubicBezTo>
                    <a:pt x="77" y="219"/>
                    <a:pt x="69" y="207"/>
                    <a:pt x="68" y="206"/>
                  </a:cubicBezTo>
                  <a:cubicBezTo>
                    <a:pt x="58" y="194"/>
                    <a:pt x="31" y="178"/>
                    <a:pt x="15" y="184"/>
                  </a:cubicBezTo>
                  <a:cubicBezTo>
                    <a:pt x="5" y="189"/>
                    <a:pt x="0" y="201"/>
                    <a:pt x="5" y="212"/>
                  </a:cubicBezTo>
                  <a:cubicBezTo>
                    <a:pt x="5" y="212"/>
                    <a:pt x="6" y="213"/>
                    <a:pt x="6" y="214"/>
                  </a:cubicBezTo>
                  <a:cubicBezTo>
                    <a:pt x="12" y="224"/>
                    <a:pt x="26" y="230"/>
                    <a:pt x="38" y="231"/>
                  </a:cubicBezTo>
                  <a:cubicBezTo>
                    <a:pt x="51" y="233"/>
                    <a:pt x="78" y="225"/>
                    <a:pt x="80" y="225"/>
                  </a:cubicBezTo>
                  <a:cubicBezTo>
                    <a:pt x="85" y="240"/>
                    <a:pt x="90" y="256"/>
                    <a:pt x="97" y="271"/>
                  </a:cubicBezTo>
                  <a:cubicBezTo>
                    <a:pt x="101" y="279"/>
                    <a:pt x="105" y="288"/>
                    <a:pt x="109" y="297"/>
                  </a:cubicBezTo>
                  <a:cubicBezTo>
                    <a:pt x="106" y="293"/>
                    <a:pt x="104" y="290"/>
                    <a:pt x="104" y="289"/>
                  </a:cubicBezTo>
                  <a:cubicBezTo>
                    <a:pt x="93" y="277"/>
                    <a:pt x="67" y="261"/>
                    <a:pt x="51" y="268"/>
                  </a:cubicBezTo>
                  <a:cubicBezTo>
                    <a:pt x="41" y="272"/>
                    <a:pt x="36" y="284"/>
                    <a:pt x="41" y="295"/>
                  </a:cubicBezTo>
                  <a:cubicBezTo>
                    <a:pt x="41" y="295"/>
                    <a:pt x="41" y="296"/>
                    <a:pt x="42" y="297"/>
                  </a:cubicBezTo>
                  <a:cubicBezTo>
                    <a:pt x="48" y="308"/>
                    <a:pt x="62" y="313"/>
                    <a:pt x="73" y="315"/>
                  </a:cubicBezTo>
                  <a:cubicBezTo>
                    <a:pt x="85" y="316"/>
                    <a:pt x="108" y="310"/>
                    <a:pt x="115" y="308"/>
                  </a:cubicBezTo>
                  <a:cubicBezTo>
                    <a:pt x="116" y="312"/>
                    <a:pt x="118" y="315"/>
                    <a:pt x="119" y="318"/>
                  </a:cubicBezTo>
                  <a:cubicBezTo>
                    <a:pt x="127" y="334"/>
                    <a:pt x="135" y="350"/>
                    <a:pt x="143" y="365"/>
                  </a:cubicBezTo>
                  <a:cubicBezTo>
                    <a:pt x="145" y="371"/>
                    <a:pt x="148" y="376"/>
                    <a:pt x="150" y="382"/>
                  </a:cubicBezTo>
                  <a:cubicBezTo>
                    <a:pt x="148" y="379"/>
                    <a:pt x="146" y="376"/>
                    <a:pt x="146" y="375"/>
                  </a:cubicBezTo>
                  <a:cubicBezTo>
                    <a:pt x="135" y="364"/>
                    <a:pt x="109" y="347"/>
                    <a:pt x="93" y="354"/>
                  </a:cubicBezTo>
                  <a:cubicBezTo>
                    <a:pt x="82" y="359"/>
                    <a:pt x="78" y="371"/>
                    <a:pt x="83" y="381"/>
                  </a:cubicBezTo>
                  <a:cubicBezTo>
                    <a:pt x="83" y="382"/>
                    <a:pt x="83" y="382"/>
                    <a:pt x="84" y="383"/>
                  </a:cubicBezTo>
                  <a:cubicBezTo>
                    <a:pt x="90" y="394"/>
                    <a:pt x="104" y="399"/>
                    <a:pt x="115" y="401"/>
                  </a:cubicBezTo>
                  <a:cubicBezTo>
                    <a:pt x="127" y="403"/>
                    <a:pt x="148" y="397"/>
                    <a:pt x="156" y="395"/>
                  </a:cubicBezTo>
                  <a:cubicBezTo>
                    <a:pt x="158" y="401"/>
                    <a:pt x="160" y="406"/>
                    <a:pt x="162" y="412"/>
                  </a:cubicBezTo>
                  <a:cubicBezTo>
                    <a:pt x="164" y="416"/>
                    <a:pt x="165" y="419"/>
                    <a:pt x="166" y="423"/>
                  </a:cubicBezTo>
                  <a:cubicBezTo>
                    <a:pt x="169" y="435"/>
                    <a:pt x="169" y="435"/>
                    <a:pt x="169" y="435"/>
                  </a:cubicBezTo>
                  <a:cubicBezTo>
                    <a:pt x="171" y="442"/>
                    <a:pt x="173" y="450"/>
                    <a:pt x="175" y="458"/>
                  </a:cubicBezTo>
                  <a:cubicBezTo>
                    <a:pt x="176" y="463"/>
                    <a:pt x="177" y="467"/>
                    <a:pt x="178" y="472"/>
                  </a:cubicBezTo>
                  <a:cubicBezTo>
                    <a:pt x="175" y="467"/>
                    <a:pt x="170" y="456"/>
                    <a:pt x="169" y="455"/>
                  </a:cubicBezTo>
                  <a:cubicBezTo>
                    <a:pt x="161" y="442"/>
                    <a:pt x="137" y="422"/>
                    <a:pt x="120" y="426"/>
                  </a:cubicBezTo>
                  <a:cubicBezTo>
                    <a:pt x="110" y="429"/>
                    <a:pt x="103" y="440"/>
                    <a:pt x="106" y="451"/>
                  </a:cubicBezTo>
                  <a:cubicBezTo>
                    <a:pt x="106" y="452"/>
                    <a:pt x="107" y="453"/>
                    <a:pt x="107" y="453"/>
                  </a:cubicBezTo>
                  <a:cubicBezTo>
                    <a:pt x="111" y="465"/>
                    <a:pt x="124" y="472"/>
                    <a:pt x="136" y="476"/>
                  </a:cubicBezTo>
                  <a:cubicBezTo>
                    <a:pt x="148" y="480"/>
                    <a:pt x="175" y="476"/>
                    <a:pt x="178" y="476"/>
                  </a:cubicBezTo>
                  <a:cubicBezTo>
                    <a:pt x="180" y="484"/>
                    <a:pt x="181" y="492"/>
                    <a:pt x="183" y="499"/>
                  </a:cubicBezTo>
                  <a:cubicBezTo>
                    <a:pt x="187" y="523"/>
                    <a:pt x="189" y="543"/>
                    <a:pt x="191" y="558"/>
                  </a:cubicBezTo>
                  <a:cubicBezTo>
                    <a:pt x="203" y="558"/>
                    <a:pt x="203" y="558"/>
                    <a:pt x="203" y="558"/>
                  </a:cubicBezTo>
                  <a:cubicBezTo>
                    <a:pt x="201" y="543"/>
                    <a:pt x="198" y="522"/>
                    <a:pt x="193" y="497"/>
                  </a:cubicBezTo>
                  <a:cubicBezTo>
                    <a:pt x="191" y="489"/>
                    <a:pt x="189" y="480"/>
                    <a:pt x="187" y="471"/>
                  </a:cubicBezTo>
                  <a:cubicBezTo>
                    <a:pt x="196" y="468"/>
                    <a:pt x="203" y="464"/>
                    <a:pt x="211" y="460"/>
                  </a:cubicBezTo>
                  <a:cubicBezTo>
                    <a:pt x="220" y="470"/>
                    <a:pt x="243" y="481"/>
                    <a:pt x="246" y="482"/>
                  </a:cubicBezTo>
                  <a:cubicBezTo>
                    <a:pt x="243" y="490"/>
                    <a:pt x="240" y="497"/>
                    <a:pt x="237" y="504"/>
                  </a:cubicBezTo>
                  <a:cubicBezTo>
                    <a:pt x="227" y="526"/>
                    <a:pt x="219" y="544"/>
                    <a:pt x="212" y="557"/>
                  </a:cubicBezTo>
                  <a:cubicBezTo>
                    <a:pt x="225" y="557"/>
                    <a:pt x="225" y="557"/>
                    <a:pt x="225" y="557"/>
                  </a:cubicBezTo>
                  <a:cubicBezTo>
                    <a:pt x="231" y="544"/>
                    <a:pt x="238" y="528"/>
                    <a:pt x="246" y="508"/>
                  </a:cubicBezTo>
                  <a:cubicBezTo>
                    <a:pt x="249" y="501"/>
                    <a:pt x="253" y="492"/>
                    <a:pt x="256" y="484"/>
                  </a:cubicBezTo>
                  <a:cubicBezTo>
                    <a:pt x="259" y="484"/>
                    <a:pt x="286" y="490"/>
                    <a:pt x="299" y="487"/>
                  </a:cubicBezTo>
                  <a:cubicBezTo>
                    <a:pt x="310" y="484"/>
                    <a:pt x="324" y="478"/>
                    <a:pt x="329" y="467"/>
                  </a:cubicBezTo>
                  <a:cubicBezTo>
                    <a:pt x="334" y="457"/>
                    <a:pt x="330" y="444"/>
                    <a:pt x="319" y="439"/>
                  </a:cubicBezTo>
                  <a:cubicBezTo>
                    <a:pt x="319" y="439"/>
                    <a:pt x="318" y="438"/>
                    <a:pt x="317" y="438"/>
                  </a:cubicBezTo>
                  <a:cubicBezTo>
                    <a:pt x="301" y="433"/>
                    <a:pt x="276" y="452"/>
                    <a:pt x="266" y="464"/>
                  </a:cubicBezTo>
                  <a:cubicBezTo>
                    <a:pt x="266" y="465"/>
                    <a:pt x="261" y="473"/>
                    <a:pt x="258" y="479"/>
                  </a:cubicBezTo>
                  <a:cubicBezTo>
                    <a:pt x="262" y="468"/>
                    <a:pt x="262" y="468"/>
                    <a:pt x="262" y="468"/>
                  </a:cubicBezTo>
                  <a:cubicBezTo>
                    <a:pt x="264" y="461"/>
                    <a:pt x="267" y="454"/>
                    <a:pt x="269" y="446"/>
                  </a:cubicBezTo>
                  <a:cubicBezTo>
                    <a:pt x="273" y="435"/>
                    <a:pt x="273" y="435"/>
                    <a:pt x="273" y="435"/>
                  </a:cubicBezTo>
                  <a:cubicBezTo>
                    <a:pt x="274" y="431"/>
                    <a:pt x="275" y="427"/>
                    <a:pt x="276" y="422"/>
                  </a:cubicBezTo>
                  <a:cubicBezTo>
                    <a:pt x="278" y="413"/>
                    <a:pt x="280" y="403"/>
                    <a:pt x="282" y="394"/>
                  </a:cubicBezTo>
                  <a:cubicBezTo>
                    <a:pt x="288" y="396"/>
                    <a:pt x="310" y="404"/>
                    <a:pt x="322" y="403"/>
                  </a:cubicBezTo>
                  <a:cubicBezTo>
                    <a:pt x="334" y="402"/>
                    <a:pt x="348" y="398"/>
                    <a:pt x="355" y="387"/>
                  </a:cubicBezTo>
                  <a:cubicBezTo>
                    <a:pt x="361" y="378"/>
                    <a:pt x="359" y="365"/>
                    <a:pt x="350" y="359"/>
                  </a:cubicBezTo>
                  <a:cubicBezTo>
                    <a:pt x="349" y="358"/>
                    <a:pt x="349" y="358"/>
                    <a:pt x="348" y="358"/>
                  </a:cubicBezTo>
                  <a:cubicBezTo>
                    <a:pt x="333" y="350"/>
                    <a:pt x="305" y="364"/>
                    <a:pt x="294" y="375"/>
                  </a:cubicBezTo>
                  <a:cubicBezTo>
                    <a:pt x="293" y="376"/>
                    <a:pt x="286" y="385"/>
                    <a:pt x="282" y="390"/>
                  </a:cubicBezTo>
                  <a:cubicBezTo>
                    <a:pt x="283" y="384"/>
                    <a:pt x="284" y="378"/>
                    <a:pt x="285" y="372"/>
                  </a:cubicBezTo>
                  <a:cubicBezTo>
                    <a:pt x="287" y="355"/>
                    <a:pt x="289" y="337"/>
                    <a:pt x="290" y="320"/>
                  </a:cubicBezTo>
                  <a:cubicBezTo>
                    <a:pt x="291" y="314"/>
                    <a:pt x="292" y="309"/>
                    <a:pt x="292" y="303"/>
                  </a:cubicBezTo>
                  <a:cubicBezTo>
                    <a:pt x="294" y="304"/>
                    <a:pt x="321" y="314"/>
                    <a:pt x="334" y="313"/>
                  </a:cubicBezTo>
                  <a:cubicBezTo>
                    <a:pt x="345" y="312"/>
                    <a:pt x="360" y="308"/>
                    <a:pt x="367" y="298"/>
                  </a:cubicBezTo>
                  <a:cubicBezTo>
                    <a:pt x="373" y="289"/>
                    <a:pt x="371" y="276"/>
                    <a:pt x="362" y="269"/>
                  </a:cubicBezTo>
                  <a:cubicBezTo>
                    <a:pt x="361" y="269"/>
                    <a:pt x="361" y="268"/>
                    <a:pt x="360" y="268"/>
                  </a:cubicBezTo>
                  <a:cubicBezTo>
                    <a:pt x="345" y="260"/>
                    <a:pt x="317" y="275"/>
                    <a:pt x="306" y="286"/>
                  </a:cubicBezTo>
                  <a:cubicBezTo>
                    <a:pt x="305" y="287"/>
                    <a:pt x="295" y="299"/>
                    <a:pt x="292" y="302"/>
                  </a:cubicBezTo>
                  <a:cubicBezTo>
                    <a:pt x="293" y="291"/>
                    <a:pt x="295" y="279"/>
                    <a:pt x="297" y="268"/>
                  </a:cubicBezTo>
                  <a:cubicBezTo>
                    <a:pt x="299" y="252"/>
                    <a:pt x="302" y="237"/>
                    <a:pt x="307" y="221"/>
                  </a:cubicBezTo>
                  <a:cubicBezTo>
                    <a:pt x="308" y="222"/>
                    <a:pt x="335" y="232"/>
                    <a:pt x="349" y="231"/>
                  </a:cubicBezTo>
                  <a:cubicBezTo>
                    <a:pt x="360" y="231"/>
                    <a:pt x="375" y="226"/>
                    <a:pt x="382" y="216"/>
                  </a:cubicBezTo>
                  <a:cubicBezTo>
                    <a:pt x="388" y="207"/>
                    <a:pt x="386" y="194"/>
                    <a:pt x="377" y="187"/>
                  </a:cubicBezTo>
                  <a:cubicBezTo>
                    <a:pt x="376" y="187"/>
                    <a:pt x="376" y="186"/>
                    <a:pt x="375" y="186"/>
                  </a:cubicBezTo>
                  <a:cubicBezTo>
                    <a:pt x="359" y="178"/>
                    <a:pt x="332" y="193"/>
                    <a:pt x="321" y="204"/>
                  </a:cubicBezTo>
                  <a:cubicBezTo>
                    <a:pt x="320" y="204"/>
                    <a:pt x="312" y="214"/>
                    <a:pt x="309" y="219"/>
                  </a:cubicBezTo>
                  <a:cubicBezTo>
                    <a:pt x="308" y="218"/>
                    <a:pt x="308" y="218"/>
                    <a:pt x="308" y="218"/>
                  </a:cubicBezTo>
                  <a:cubicBezTo>
                    <a:pt x="312" y="203"/>
                    <a:pt x="319" y="189"/>
                    <a:pt x="326" y="175"/>
                  </a:cubicBezTo>
                  <a:cubicBezTo>
                    <a:pt x="330" y="167"/>
                    <a:pt x="334" y="160"/>
                    <a:pt x="338" y="153"/>
                  </a:cubicBezTo>
                  <a:cubicBezTo>
                    <a:pt x="343" y="155"/>
                    <a:pt x="366" y="166"/>
                    <a:pt x="378" y="167"/>
                  </a:cubicBezTo>
                  <a:cubicBezTo>
                    <a:pt x="390" y="167"/>
                    <a:pt x="405" y="165"/>
                    <a:pt x="413" y="155"/>
                  </a:cubicBezTo>
                  <a:cubicBezTo>
                    <a:pt x="420" y="147"/>
                    <a:pt x="419" y="133"/>
                    <a:pt x="411" y="126"/>
                  </a:cubicBezTo>
                  <a:cubicBezTo>
                    <a:pt x="410" y="125"/>
                    <a:pt x="410" y="125"/>
                    <a:pt x="409" y="125"/>
                  </a:cubicBezTo>
                  <a:cubicBezTo>
                    <a:pt x="394" y="115"/>
                    <a:pt x="365" y="126"/>
                    <a:pt x="353" y="136"/>
                  </a:cubicBezTo>
                  <a:cubicBezTo>
                    <a:pt x="352" y="137"/>
                    <a:pt x="346" y="143"/>
                    <a:pt x="342" y="147"/>
                  </a:cubicBezTo>
                  <a:cubicBezTo>
                    <a:pt x="344" y="144"/>
                    <a:pt x="346" y="141"/>
                    <a:pt x="348" y="138"/>
                  </a:cubicBezTo>
                  <a:cubicBezTo>
                    <a:pt x="355" y="127"/>
                    <a:pt x="362" y="118"/>
                    <a:pt x="369" y="109"/>
                  </a:cubicBezTo>
                  <a:cubicBezTo>
                    <a:pt x="373" y="104"/>
                    <a:pt x="376" y="100"/>
                    <a:pt x="380" y="96"/>
                  </a:cubicBezTo>
                  <a:cubicBezTo>
                    <a:pt x="386" y="96"/>
                    <a:pt x="410" y="95"/>
                    <a:pt x="421" y="90"/>
                  </a:cubicBezTo>
                  <a:cubicBezTo>
                    <a:pt x="432" y="85"/>
                    <a:pt x="444" y="76"/>
                    <a:pt x="446" y="64"/>
                  </a:cubicBezTo>
                  <a:cubicBezTo>
                    <a:pt x="449" y="53"/>
                    <a:pt x="442" y="42"/>
                    <a:pt x="431" y="39"/>
                  </a:cubicBezTo>
                  <a:cubicBezTo>
                    <a:pt x="431" y="39"/>
                    <a:pt x="430" y="39"/>
                    <a:pt x="429" y="39"/>
                  </a:cubicBezTo>
                  <a:cubicBezTo>
                    <a:pt x="412" y="37"/>
                    <a:pt x="391" y="60"/>
                    <a:pt x="385" y="75"/>
                  </a:cubicBezTo>
                  <a:cubicBezTo>
                    <a:pt x="384" y="76"/>
                    <a:pt x="378" y="96"/>
                    <a:pt x="378" y="96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75" y="100"/>
                    <a:pt x="372" y="104"/>
                    <a:pt x="368" y="108"/>
                  </a:cubicBezTo>
                  <a:cubicBezTo>
                    <a:pt x="361" y="117"/>
                    <a:pt x="354" y="126"/>
                    <a:pt x="346" y="137"/>
                  </a:cubicBezTo>
                  <a:cubicBezTo>
                    <a:pt x="338" y="149"/>
                    <a:pt x="330" y="161"/>
                    <a:pt x="323" y="173"/>
                  </a:cubicBezTo>
                  <a:cubicBezTo>
                    <a:pt x="316" y="187"/>
                    <a:pt x="309" y="202"/>
                    <a:pt x="304" y="217"/>
                  </a:cubicBezTo>
                  <a:cubicBezTo>
                    <a:pt x="304" y="217"/>
                    <a:pt x="304" y="217"/>
                    <a:pt x="304" y="217"/>
                  </a:cubicBezTo>
                  <a:cubicBezTo>
                    <a:pt x="304" y="212"/>
                    <a:pt x="304" y="198"/>
                    <a:pt x="304" y="197"/>
                  </a:cubicBezTo>
                  <a:cubicBezTo>
                    <a:pt x="302" y="182"/>
                    <a:pt x="289" y="153"/>
                    <a:pt x="272" y="150"/>
                  </a:cubicBezTo>
                  <a:cubicBezTo>
                    <a:pt x="260" y="148"/>
                    <a:pt x="250" y="156"/>
                    <a:pt x="248" y="167"/>
                  </a:cubicBezTo>
                  <a:cubicBezTo>
                    <a:pt x="248" y="168"/>
                    <a:pt x="248" y="169"/>
                    <a:pt x="248" y="170"/>
                  </a:cubicBezTo>
                  <a:cubicBezTo>
                    <a:pt x="247" y="182"/>
                    <a:pt x="256" y="194"/>
                    <a:pt x="264" y="202"/>
                  </a:cubicBezTo>
                  <a:cubicBezTo>
                    <a:pt x="274" y="211"/>
                    <a:pt x="301" y="219"/>
                    <a:pt x="304" y="220"/>
                  </a:cubicBezTo>
                  <a:cubicBezTo>
                    <a:pt x="299" y="235"/>
                    <a:pt x="295" y="251"/>
                    <a:pt x="292" y="267"/>
                  </a:cubicBezTo>
                  <a:cubicBezTo>
                    <a:pt x="290" y="276"/>
                    <a:pt x="289" y="286"/>
                    <a:pt x="288" y="295"/>
                  </a:cubicBezTo>
                  <a:cubicBezTo>
                    <a:pt x="288" y="291"/>
                    <a:pt x="288" y="287"/>
                    <a:pt x="288" y="286"/>
                  </a:cubicBezTo>
                  <a:cubicBezTo>
                    <a:pt x="286" y="271"/>
                    <a:pt x="273" y="242"/>
                    <a:pt x="256" y="239"/>
                  </a:cubicBezTo>
                  <a:cubicBezTo>
                    <a:pt x="244" y="237"/>
                    <a:pt x="234" y="245"/>
                    <a:pt x="232" y="256"/>
                  </a:cubicBezTo>
                  <a:cubicBezTo>
                    <a:pt x="232" y="257"/>
                    <a:pt x="232" y="258"/>
                    <a:pt x="232" y="258"/>
                  </a:cubicBezTo>
                  <a:cubicBezTo>
                    <a:pt x="231" y="271"/>
                    <a:pt x="240" y="283"/>
                    <a:pt x="248" y="291"/>
                  </a:cubicBezTo>
                  <a:cubicBezTo>
                    <a:pt x="257" y="298"/>
                    <a:pt x="280" y="306"/>
                    <a:pt x="286" y="308"/>
                  </a:cubicBezTo>
                  <a:cubicBezTo>
                    <a:pt x="286" y="312"/>
                    <a:pt x="286" y="316"/>
                    <a:pt x="285" y="319"/>
                  </a:cubicBezTo>
                  <a:cubicBezTo>
                    <a:pt x="283" y="337"/>
                    <a:pt x="281" y="354"/>
                    <a:pt x="278" y="371"/>
                  </a:cubicBezTo>
                  <a:cubicBezTo>
                    <a:pt x="277" y="377"/>
                    <a:pt x="276" y="383"/>
                    <a:pt x="275" y="389"/>
                  </a:cubicBezTo>
                  <a:cubicBezTo>
                    <a:pt x="275" y="385"/>
                    <a:pt x="275" y="382"/>
                    <a:pt x="275" y="381"/>
                  </a:cubicBezTo>
                  <a:cubicBezTo>
                    <a:pt x="273" y="366"/>
                    <a:pt x="260" y="337"/>
                    <a:pt x="243" y="334"/>
                  </a:cubicBezTo>
                  <a:cubicBezTo>
                    <a:pt x="232" y="332"/>
                    <a:pt x="221" y="340"/>
                    <a:pt x="220" y="351"/>
                  </a:cubicBezTo>
                  <a:cubicBezTo>
                    <a:pt x="219" y="352"/>
                    <a:pt x="219" y="353"/>
                    <a:pt x="219" y="354"/>
                  </a:cubicBezTo>
                  <a:cubicBezTo>
                    <a:pt x="218" y="366"/>
                    <a:pt x="227" y="378"/>
                    <a:pt x="236" y="386"/>
                  </a:cubicBezTo>
                  <a:cubicBezTo>
                    <a:pt x="245" y="394"/>
                    <a:pt x="266" y="401"/>
                    <a:pt x="273" y="403"/>
                  </a:cubicBezTo>
                  <a:cubicBezTo>
                    <a:pt x="271" y="409"/>
                    <a:pt x="270" y="415"/>
                    <a:pt x="269" y="421"/>
                  </a:cubicBezTo>
                  <a:cubicBezTo>
                    <a:pt x="268" y="425"/>
                    <a:pt x="267" y="429"/>
                    <a:pt x="266" y="432"/>
                  </a:cubicBezTo>
                  <a:cubicBezTo>
                    <a:pt x="264" y="436"/>
                    <a:pt x="263" y="440"/>
                    <a:pt x="262" y="444"/>
                  </a:cubicBezTo>
                  <a:cubicBezTo>
                    <a:pt x="259" y="451"/>
                    <a:pt x="256" y="459"/>
                    <a:pt x="254" y="466"/>
                  </a:cubicBezTo>
                  <a:cubicBezTo>
                    <a:pt x="252" y="470"/>
                    <a:pt x="250" y="475"/>
                    <a:pt x="248" y="480"/>
                  </a:cubicBezTo>
                  <a:cubicBezTo>
                    <a:pt x="249" y="474"/>
                    <a:pt x="251" y="462"/>
                    <a:pt x="251" y="461"/>
                  </a:cubicBezTo>
                  <a:cubicBezTo>
                    <a:pt x="251" y="447"/>
                    <a:pt x="247" y="434"/>
                    <a:pt x="240" y="422"/>
                  </a:cubicBezTo>
                  <a:cubicBezTo>
                    <a:pt x="240" y="420"/>
                    <a:pt x="240" y="419"/>
                    <a:pt x="240" y="417"/>
                  </a:cubicBezTo>
                  <a:cubicBezTo>
                    <a:pt x="239" y="406"/>
                    <a:pt x="228" y="398"/>
                    <a:pt x="217" y="399"/>
                  </a:cubicBezTo>
                  <a:cubicBezTo>
                    <a:pt x="216" y="400"/>
                    <a:pt x="215" y="400"/>
                    <a:pt x="215" y="400"/>
                  </a:cubicBezTo>
                  <a:cubicBezTo>
                    <a:pt x="198" y="404"/>
                    <a:pt x="187" y="434"/>
                    <a:pt x="186" y="449"/>
                  </a:cubicBezTo>
                  <a:cubicBezTo>
                    <a:pt x="186" y="450"/>
                    <a:pt x="187" y="460"/>
                    <a:pt x="187" y="467"/>
                  </a:cubicBezTo>
                  <a:cubicBezTo>
                    <a:pt x="187" y="463"/>
                    <a:pt x="186" y="459"/>
                    <a:pt x="185" y="456"/>
                  </a:cubicBezTo>
                  <a:cubicBezTo>
                    <a:pt x="183" y="448"/>
                    <a:pt x="181" y="441"/>
                    <a:pt x="179" y="433"/>
                  </a:cubicBezTo>
                  <a:cubicBezTo>
                    <a:pt x="178" y="429"/>
                    <a:pt x="177" y="425"/>
                    <a:pt x="176" y="421"/>
                  </a:cubicBezTo>
                  <a:cubicBezTo>
                    <a:pt x="174" y="417"/>
                    <a:pt x="173" y="414"/>
                    <a:pt x="171" y="410"/>
                  </a:cubicBezTo>
                  <a:cubicBezTo>
                    <a:pt x="168" y="400"/>
                    <a:pt x="164" y="391"/>
                    <a:pt x="160" y="383"/>
                  </a:cubicBezTo>
                  <a:cubicBezTo>
                    <a:pt x="167" y="381"/>
                    <a:pt x="190" y="375"/>
                    <a:pt x="199" y="368"/>
                  </a:cubicBezTo>
                  <a:cubicBezTo>
                    <a:pt x="208" y="361"/>
                    <a:pt x="218" y="349"/>
                    <a:pt x="218" y="337"/>
                  </a:cubicBezTo>
                  <a:cubicBezTo>
                    <a:pt x="218" y="326"/>
                    <a:pt x="209" y="316"/>
                    <a:pt x="198" y="316"/>
                  </a:cubicBezTo>
                  <a:cubicBezTo>
                    <a:pt x="197" y="316"/>
                    <a:pt x="197" y="316"/>
                    <a:pt x="196" y="316"/>
                  </a:cubicBezTo>
                  <a:cubicBezTo>
                    <a:pt x="178" y="318"/>
                    <a:pt x="163" y="345"/>
                    <a:pt x="160" y="361"/>
                  </a:cubicBezTo>
                  <a:cubicBezTo>
                    <a:pt x="160" y="362"/>
                    <a:pt x="159" y="373"/>
                    <a:pt x="159" y="379"/>
                  </a:cubicBezTo>
                  <a:cubicBezTo>
                    <a:pt x="156" y="374"/>
                    <a:pt x="154" y="368"/>
                    <a:pt x="151" y="363"/>
                  </a:cubicBezTo>
                  <a:cubicBezTo>
                    <a:pt x="143" y="347"/>
                    <a:pt x="135" y="332"/>
                    <a:pt x="127" y="316"/>
                  </a:cubicBezTo>
                  <a:cubicBezTo>
                    <a:pt x="124" y="311"/>
                    <a:pt x="122" y="307"/>
                    <a:pt x="119" y="302"/>
                  </a:cubicBezTo>
                  <a:cubicBezTo>
                    <a:pt x="122" y="301"/>
                    <a:pt x="149" y="295"/>
                    <a:pt x="160" y="287"/>
                  </a:cubicBezTo>
                  <a:cubicBezTo>
                    <a:pt x="169" y="280"/>
                    <a:pt x="179" y="268"/>
                    <a:pt x="179" y="256"/>
                  </a:cubicBezTo>
                  <a:cubicBezTo>
                    <a:pt x="179" y="244"/>
                    <a:pt x="170" y="235"/>
                    <a:pt x="159" y="235"/>
                  </a:cubicBezTo>
                  <a:cubicBezTo>
                    <a:pt x="158" y="235"/>
                    <a:pt x="157" y="235"/>
                    <a:pt x="156" y="235"/>
                  </a:cubicBezTo>
                  <a:cubicBezTo>
                    <a:pt x="139" y="237"/>
                    <a:pt x="124" y="264"/>
                    <a:pt x="121" y="279"/>
                  </a:cubicBezTo>
                  <a:cubicBezTo>
                    <a:pt x="121" y="281"/>
                    <a:pt x="119" y="297"/>
                    <a:pt x="119" y="301"/>
                  </a:cubicBezTo>
                  <a:cubicBezTo>
                    <a:pt x="113" y="290"/>
                    <a:pt x="108" y="280"/>
                    <a:pt x="103" y="269"/>
                  </a:cubicBezTo>
                  <a:cubicBezTo>
                    <a:pt x="97" y="255"/>
                    <a:pt x="91" y="240"/>
                    <a:pt x="86" y="225"/>
                  </a:cubicBezTo>
                  <a:cubicBezTo>
                    <a:pt x="87" y="225"/>
                    <a:pt x="116" y="219"/>
                    <a:pt x="127" y="210"/>
                  </a:cubicBezTo>
                  <a:cubicBezTo>
                    <a:pt x="136" y="203"/>
                    <a:pt x="146" y="192"/>
                    <a:pt x="146" y="179"/>
                  </a:cubicBezTo>
                  <a:cubicBezTo>
                    <a:pt x="146" y="168"/>
                    <a:pt x="137" y="158"/>
                    <a:pt x="126" y="158"/>
                  </a:cubicBezTo>
                  <a:cubicBezTo>
                    <a:pt x="125" y="158"/>
                    <a:pt x="123" y="158"/>
                    <a:pt x="122" y="158"/>
                  </a:cubicBezTo>
                  <a:cubicBezTo>
                    <a:pt x="104" y="160"/>
                    <a:pt x="89" y="187"/>
                    <a:pt x="86" y="203"/>
                  </a:cubicBezTo>
                  <a:cubicBezTo>
                    <a:pt x="86" y="204"/>
                    <a:pt x="85" y="216"/>
                    <a:pt x="84" y="222"/>
                  </a:cubicBezTo>
                  <a:cubicBezTo>
                    <a:pt x="83" y="222"/>
                    <a:pt x="83" y="222"/>
                    <a:pt x="83" y="222"/>
                  </a:cubicBezTo>
                  <a:cubicBezTo>
                    <a:pt x="79" y="206"/>
                    <a:pt x="76" y="191"/>
                    <a:pt x="75" y="175"/>
                  </a:cubicBezTo>
                  <a:cubicBezTo>
                    <a:pt x="74" y="166"/>
                    <a:pt x="73" y="158"/>
                    <a:pt x="73" y="150"/>
                  </a:cubicBezTo>
                  <a:cubicBezTo>
                    <a:pt x="78" y="149"/>
                    <a:pt x="104" y="146"/>
                    <a:pt x="114" y="140"/>
                  </a:cubicBezTo>
                  <a:cubicBezTo>
                    <a:pt x="124" y="133"/>
                    <a:pt x="135" y="123"/>
                    <a:pt x="136" y="111"/>
                  </a:cubicBezTo>
                  <a:cubicBezTo>
                    <a:pt x="138" y="100"/>
                    <a:pt x="130" y="89"/>
                    <a:pt x="118" y="88"/>
                  </a:cubicBezTo>
                  <a:cubicBezTo>
                    <a:pt x="118" y="88"/>
                    <a:pt x="117" y="88"/>
                    <a:pt x="116" y="88"/>
                  </a:cubicBezTo>
                  <a:cubicBezTo>
                    <a:pt x="99" y="88"/>
                    <a:pt x="81" y="113"/>
                    <a:pt x="76" y="128"/>
                  </a:cubicBezTo>
                  <a:cubicBezTo>
                    <a:pt x="76" y="129"/>
                    <a:pt x="74" y="137"/>
                    <a:pt x="73" y="143"/>
                  </a:cubicBezTo>
                  <a:cubicBezTo>
                    <a:pt x="73" y="140"/>
                    <a:pt x="73" y="136"/>
                    <a:pt x="73" y="132"/>
                  </a:cubicBezTo>
                  <a:cubicBezTo>
                    <a:pt x="73" y="119"/>
                    <a:pt x="73" y="107"/>
                    <a:pt x="74" y="97"/>
                  </a:cubicBezTo>
                  <a:cubicBezTo>
                    <a:pt x="75" y="90"/>
                    <a:pt x="75" y="85"/>
                    <a:pt x="76" y="80"/>
                  </a:cubicBezTo>
                  <a:cubicBezTo>
                    <a:pt x="81" y="76"/>
                    <a:pt x="101" y="62"/>
                    <a:pt x="107" y="52"/>
                  </a:cubicBezTo>
                  <a:cubicBezTo>
                    <a:pt x="114" y="42"/>
                    <a:pt x="118" y="28"/>
                    <a:pt x="114" y="16"/>
                  </a:cubicBezTo>
                  <a:cubicBezTo>
                    <a:pt x="110" y="5"/>
                    <a:pt x="98" y="0"/>
                    <a:pt x="88" y="4"/>
                  </a:cubicBezTo>
                  <a:cubicBezTo>
                    <a:pt x="87" y="4"/>
                    <a:pt x="86" y="4"/>
                    <a:pt x="86" y="5"/>
                  </a:cubicBezTo>
                  <a:cubicBezTo>
                    <a:pt x="70" y="13"/>
                    <a:pt x="66" y="44"/>
                    <a:pt x="69" y="59"/>
                  </a:cubicBezTo>
                  <a:cubicBezTo>
                    <a:pt x="69" y="60"/>
                    <a:pt x="75" y="81"/>
                    <a:pt x="75" y="8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586163" y="4217988"/>
              <a:ext cx="49213" cy="76200"/>
            </a:xfrm>
            <a:custGeom>
              <a:avLst/>
              <a:gdLst/>
              <a:ahLst/>
              <a:cxnLst/>
              <a:rect l="l" t="t" r="r" b="b"/>
              <a:pathLst>
                <a:path w="39" h="61" extrusionOk="0">
                  <a:moveTo>
                    <a:pt x="33" y="61"/>
                  </a:moveTo>
                  <a:cubicBezTo>
                    <a:pt x="33" y="61"/>
                    <a:pt x="37" y="45"/>
                    <a:pt x="38" y="44"/>
                  </a:cubicBezTo>
                  <a:cubicBezTo>
                    <a:pt x="39" y="33"/>
                    <a:pt x="35" y="9"/>
                    <a:pt x="24" y="3"/>
                  </a:cubicBezTo>
                  <a:cubicBezTo>
                    <a:pt x="16" y="0"/>
                    <a:pt x="6" y="3"/>
                    <a:pt x="3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22"/>
                    <a:pt x="2" y="32"/>
                    <a:pt x="8" y="40"/>
                  </a:cubicBezTo>
                  <a:cubicBezTo>
                    <a:pt x="13" y="48"/>
                    <a:pt x="33" y="61"/>
                    <a:pt x="33" y="6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303588" y="4237038"/>
              <a:ext cx="68263" cy="57150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21" y="41"/>
                  </a:moveTo>
                  <a:cubicBezTo>
                    <a:pt x="31" y="45"/>
                    <a:pt x="54" y="44"/>
                    <a:pt x="54" y="44"/>
                  </a:cubicBezTo>
                  <a:cubicBezTo>
                    <a:pt x="54" y="44"/>
                    <a:pt x="49" y="29"/>
                    <a:pt x="49" y="28"/>
                  </a:cubicBezTo>
                  <a:cubicBezTo>
                    <a:pt x="43" y="17"/>
                    <a:pt x="27" y="0"/>
                    <a:pt x="14" y="2"/>
                  </a:cubicBezTo>
                  <a:cubicBezTo>
                    <a:pt x="6" y="3"/>
                    <a:pt x="0" y="11"/>
                    <a:pt x="1" y="20"/>
                  </a:cubicBezTo>
                  <a:cubicBezTo>
                    <a:pt x="1" y="20"/>
                    <a:pt x="1" y="21"/>
                    <a:pt x="1" y="21"/>
                  </a:cubicBezTo>
                  <a:cubicBezTo>
                    <a:pt x="5" y="30"/>
                    <a:pt x="12" y="38"/>
                    <a:pt x="21" y="4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3303588" y="4151313"/>
              <a:ext cx="431800" cy="534988"/>
            </a:xfrm>
            <a:custGeom>
              <a:avLst/>
              <a:gdLst/>
              <a:ahLst/>
              <a:cxnLst/>
              <a:rect l="l" t="t" r="r" b="b"/>
              <a:pathLst>
                <a:path w="342" h="425" extrusionOk="0">
                  <a:moveTo>
                    <a:pt x="57" y="61"/>
                  </a:moveTo>
                  <a:cubicBezTo>
                    <a:pt x="57" y="61"/>
                    <a:pt x="57" y="61"/>
                    <a:pt x="57" y="61"/>
                  </a:cubicBezTo>
                  <a:cubicBezTo>
                    <a:pt x="57" y="65"/>
                    <a:pt x="56" y="69"/>
                    <a:pt x="56" y="74"/>
                  </a:cubicBezTo>
                  <a:cubicBezTo>
                    <a:pt x="55" y="82"/>
                    <a:pt x="54" y="91"/>
                    <a:pt x="54" y="101"/>
                  </a:cubicBezTo>
                  <a:cubicBezTo>
                    <a:pt x="54" y="112"/>
                    <a:pt x="54" y="123"/>
                    <a:pt x="55" y="134"/>
                  </a:cubicBezTo>
                  <a:cubicBezTo>
                    <a:pt x="56" y="146"/>
                    <a:pt x="58" y="158"/>
                    <a:pt x="61" y="170"/>
                  </a:cubicBezTo>
                  <a:cubicBezTo>
                    <a:pt x="61" y="170"/>
                    <a:pt x="61" y="170"/>
                    <a:pt x="61" y="170"/>
                  </a:cubicBezTo>
                  <a:cubicBezTo>
                    <a:pt x="59" y="167"/>
                    <a:pt x="53" y="158"/>
                    <a:pt x="52" y="157"/>
                  </a:cubicBezTo>
                  <a:cubicBezTo>
                    <a:pt x="44" y="148"/>
                    <a:pt x="24" y="135"/>
                    <a:pt x="12" y="141"/>
                  </a:cubicBezTo>
                  <a:cubicBezTo>
                    <a:pt x="4" y="144"/>
                    <a:pt x="0" y="154"/>
                    <a:pt x="4" y="162"/>
                  </a:cubicBezTo>
                  <a:cubicBezTo>
                    <a:pt x="4" y="162"/>
                    <a:pt x="5" y="163"/>
                    <a:pt x="5" y="163"/>
                  </a:cubicBezTo>
                  <a:cubicBezTo>
                    <a:pt x="11" y="171"/>
                    <a:pt x="19" y="176"/>
                    <a:pt x="29" y="176"/>
                  </a:cubicBezTo>
                  <a:cubicBezTo>
                    <a:pt x="39" y="178"/>
                    <a:pt x="60" y="172"/>
                    <a:pt x="61" y="171"/>
                  </a:cubicBezTo>
                  <a:cubicBezTo>
                    <a:pt x="65" y="183"/>
                    <a:pt x="69" y="195"/>
                    <a:pt x="74" y="206"/>
                  </a:cubicBezTo>
                  <a:cubicBezTo>
                    <a:pt x="77" y="213"/>
                    <a:pt x="80" y="220"/>
                    <a:pt x="83" y="226"/>
                  </a:cubicBezTo>
                  <a:cubicBezTo>
                    <a:pt x="81" y="223"/>
                    <a:pt x="80" y="221"/>
                    <a:pt x="79" y="221"/>
                  </a:cubicBezTo>
                  <a:cubicBezTo>
                    <a:pt x="72" y="212"/>
                    <a:pt x="51" y="199"/>
                    <a:pt x="39" y="204"/>
                  </a:cubicBezTo>
                  <a:cubicBezTo>
                    <a:pt x="31" y="208"/>
                    <a:pt x="28" y="217"/>
                    <a:pt x="31" y="225"/>
                  </a:cubicBezTo>
                  <a:cubicBezTo>
                    <a:pt x="32" y="225"/>
                    <a:pt x="32" y="226"/>
                    <a:pt x="32" y="226"/>
                  </a:cubicBezTo>
                  <a:cubicBezTo>
                    <a:pt x="38" y="234"/>
                    <a:pt x="47" y="239"/>
                    <a:pt x="56" y="240"/>
                  </a:cubicBezTo>
                  <a:cubicBezTo>
                    <a:pt x="67" y="240"/>
                    <a:pt x="78" y="238"/>
                    <a:pt x="88" y="235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7" y="255"/>
                    <a:pt x="104" y="267"/>
                    <a:pt x="109" y="278"/>
                  </a:cubicBezTo>
                  <a:cubicBezTo>
                    <a:pt x="111" y="283"/>
                    <a:pt x="113" y="287"/>
                    <a:pt x="115" y="291"/>
                  </a:cubicBezTo>
                  <a:cubicBezTo>
                    <a:pt x="113" y="289"/>
                    <a:pt x="112" y="287"/>
                    <a:pt x="111" y="286"/>
                  </a:cubicBezTo>
                  <a:cubicBezTo>
                    <a:pt x="104" y="277"/>
                    <a:pt x="83" y="265"/>
                    <a:pt x="71" y="270"/>
                  </a:cubicBezTo>
                  <a:cubicBezTo>
                    <a:pt x="63" y="273"/>
                    <a:pt x="60" y="283"/>
                    <a:pt x="63" y="291"/>
                  </a:cubicBezTo>
                  <a:cubicBezTo>
                    <a:pt x="64" y="291"/>
                    <a:pt x="64" y="292"/>
                    <a:pt x="64" y="292"/>
                  </a:cubicBezTo>
                  <a:cubicBezTo>
                    <a:pt x="70" y="300"/>
                    <a:pt x="79" y="305"/>
                    <a:pt x="88" y="306"/>
                  </a:cubicBezTo>
                  <a:cubicBezTo>
                    <a:pt x="99" y="306"/>
                    <a:pt x="109" y="304"/>
                    <a:pt x="119" y="301"/>
                  </a:cubicBezTo>
                  <a:cubicBezTo>
                    <a:pt x="121" y="305"/>
                    <a:pt x="122" y="310"/>
                    <a:pt x="124" y="314"/>
                  </a:cubicBezTo>
                  <a:cubicBezTo>
                    <a:pt x="125" y="317"/>
                    <a:pt x="126" y="320"/>
                    <a:pt x="127" y="323"/>
                  </a:cubicBezTo>
                  <a:cubicBezTo>
                    <a:pt x="127" y="326"/>
                    <a:pt x="128" y="329"/>
                    <a:pt x="129" y="332"/>
                  </a:cubicBezTo>
                  <a:cubicBezTo>
                    <a:pt x="131" y="337"/>
                    <a:pt x="132" y="343"/>
                    <a:pt x="133" y="349"/>
                  </a:cubicBezTo>
                  <a:cubicBezTo>
                    <a:pt x="134" y="353"/>
                    <a:pt x="135" y="356"/>
                    <a:pt x="136" y="360"/>
                  </a:cubicBezTo>
                  <a:cubicBezTo>
                    <a:pt x="134" y="356"/>
                    <a:pt x="130" y="348"/>
                    <a:pt x="129" y="347"/>
                  </a:cubicBezTo>
                  <a:cubicBezTo>
                    <a:pt x="123" y="337"/>
                    <a:pt x="105" y="321"/>
                    <a:pt x="92" y="325"/>
                  </a:cubicBezTo>
                  <a:cubicBezTo>
                    <a:pt x="84" y="327"/>
                    <a:pt x="79" y="336"/>
                    <a:pt x="81" y="344"/>
                  </a:cubicBezTo>
                  <a:cubicBezTo>
                    <a:pt x="81" y="345"/>
                    <a:pt x="81" y="345"/>
                    <a:pt x="82" y="346"/>
                  </a:cubicBezTo>
                  <a:cubicBezTo>
                    <a:pt x="86" y="354"/>
                    <a:pt x="94" y="360"/>
                    <a:pt x="103" y="363"/>
                  </a:cubicBezTo>
                  <a:cubicBezTo>
                    <a:pt x="114" y="364"/>
                    <a:pt x="125" y="364"/>
                    <a:pt x="136" y="363"/>
                  </a:cubicBezTo>
                  <a:cubicBezTo>
                    <a:pt x="137" y="369"/>
                    <a:pt x="138" y="375"/>
                    <a:pt x="139" y="380"/>
                  </a:cubicBezTo>
                  <a:cubicBezTo>
                    <a:pt x="143" y="398"/>
                    <a:pt x="145" y="414"/>
                    <a:pt x="146" y="425"/>
                  </a:cubicBezTo>
                  <a:cubicBezTo>
                    <a:pt x="155" y="425"/>
                    <a:pt x="155" y="425"/>
                    <a:pt x="155" y="425"/>
                  </a:cubicBezTo>
                  <a:cubicBezTo>
                    <a:pt x="153" y="413"/>
                    <a:pt x="151" y="398"/>
                    <a:pt x="147" y="379"/>
                  </a:cubicBezTo>
                  <a:cubicBezTo>
                    <a:pt x="146" y="373"/>
                    <a:pt x="145" y="366"/>
                    <a:pt x="143" y="359"/>
                  </a:cubicBezTo>
                  <a:cubicBezTo>
                    <a:pt x="149" y="357"/>
                    <a:pt x="155" y="354"/>
                    <a:pt x="161" y="351"/>
                  </a:cubicBezTo>
                  <a:cubicBezTo>
                    <a:pt x="169" y="358"/>
                    <a:pt x="178" y="363"/>
                    <a:pt x="188" y="368"/>
                  </a:cubicBezTo>
                  <a:cubicBezTo>
                    <a:pt x="186" y="373"/>
                    <a:pt x="183" y="379"/>
                    <a:pt x="181" y="384"/>
                  </a:cubicBezTo>
                  <a:cubicBezTo>
                    <a:pt x="174" y="401"/>
                    <a:pt x="167" y="415"/>
                    <a:pt x="162" y="425"/>
                  </a:cubicBezTo>
                  <a:cubicBezTo>
                    <a:pt x="172" y="425"/>
                    <a:pt x="172" y="425"/>
                    <a:pt x="172" y="425"/>
                  </a:cubicBezTo>
                  <a:cubicBezTo>
                    <a:pt x="176" y="415"/>
                    <a:pt x="182" y="402"/>
                    <a:pt x="188" y="387"/>
                  </a:cubicBezTo>
                  <a:cubicBezTo>
                    <a:pt x="191" y="381"/>
                    <a:pt x="193" y="375"/>
                    <a:pt x="196" y="369"/>
                  </a:cubicBezTo>
                  <a:cubicBezTo>
                    <a:pt x="206" y="371"/>
                    <a:pt x="217" y="372"/>
                    <a:pt x="228" y="371"/>
                  </a:cubicBezTo>
                  <a:cubicBezTo>
                    <a:pt x="238" y="370"/>
                    <a:pt x="246" y="364"/>
                    <a:pt x="251" y="356"/>
                  </a:cubicBezTo>
                  <a:cubicBezTo>
                    <a:pt x="255" y="348"/>
                    <a:pt x="251" y="338"/>
                    <a:pt x="244" y="335"/>
                  </a:cubicBezTo>
                  <a:cubicBezTo>
                    <a:pt x="243" y="334"/>
                    <a:pt x="242" y="334"/>
                    <a:pt x="242" y="334"/>
                  </a:cubicBezTo>
                  <a:cubicBezTo>
                    <a:pt x="229" y="330"/>
                    <a:pt x="210" y="344"/>
                    <a:pt x="203" y="354"/>
                  </a:cubicBezTo>
                  <a:cubicBezTo>
                    <a:pt x="202" y="354"/>
                    <a:pt x="199" y="361"/>
                    <a:pt x="196" y="365"/>
                  </a:cubicBezTo>
                  <a:cubicBezTo>
                    <a:pt x="197" y="362"/>
                    <a:pt x="198" y="360"/>
                    <a:pt x="199" y="357"/>
                  </a:cubicBezTo>
                  <a:cubicBezTo>
                    <a:pt x="201" y="351"/>
                    <a:pt x="203" y="346"/>
                    <a:pt x="205" y="340"/>
                  </a:cubicBezTo>
                  <a:cubicBezTo>
                    <a:pt x="208" y="331"/>
                    <a:pt x="208" y="331"/>
                    <a:pt x="208" y="331"/>
                  </a:cubicBezTo>
                  <a:cubicBezTo>
                    <a:pt x="209" y="328"/>
                    <a:pt x="209" y="325"/>
                    <a:pt x="210" y="322"/>
                  </a:cubicBezTo>
                  <a:cubicBezTo>
                    <a:pt x="212" y="315"/>
                    <a:pt x="213" y="307"/>
                    <a:pt x="214" y="300"/>
                  </a:cubicBezTo>
                  <a:cubicBezTo>
                    <a:pt x="224" y="304"/>
                    <a:pt x="235" y="306"/>
                    <a:pt x="245" y="307"/>
                  </a:cubicBezTo>
                  <a:cubicBezTo>
                    <a:pt x="255" y="307"/>
                    <a:pt x="264" y="302"/>
                    <a:pt x="270" y="295"/>
                  </a:cubicBezTo>
                  <a:cubicBezTo>
                    <a:pt x="275" y="288"/>
                    <a:pt x="274" y="278"/>
                    <a:pt x="266" y="273"/>
                  </a:cubicBezTo>
                  <a:cubicBezTo>
                    <a:pt x="266" y="273"/>
                    <a:pt x="266" y="272"/>
                    <a:pt x="265" y="272"/>
                  </a:cubicBezTo>
                  <a:cubicBezTo>
                    <a:pt x="253" y="266"/>
                    <a:pt x="232" y="277"/>
                    <a:pt x="224" y="286"/>
                  </a:cubicBezTo>
                  <a:cubicBezTo>
                    <a:pt x="223" y="286"/>
                    <a:pt x="218" y="293"/>
                    <a:pt x="215" y="297"/>
                  </a:cubicBezTo>
                  <a:cubicBezTo>
                    <a:pt x="216" y="292"/>
                    <a:pt x="216" y="288"/>
                    <a:pt x="217" y="283"/>
                  </a:cubicBezTo>
                  <a:cubicBezTo>
                    <a:pt x="218" y="270"/>
                    <a:pt x="220" y="256"/>
                    <a:pt x="221" y="243"/>
                  </a:cubicBezTo>
                  <a:cubicBezTo>
                    <a:pt x="221" y="239"/>
                    <a:pt x="222" y="235"/>
                    <a:pt x="222" y="231"/>
                  </a:cubicBezTo>
                  <a:cubicBezTo>
                    <a:pt x="224" y="231"/>
                    <a:pt x="244" y="239"/>
                    <a:pt x="254" y="238"/>
                  </a:cubicBezTo>
                  <a:cubicBezTo>
                    <a:pt x="264" y="238"/>
                    <a:pt x="273" y="234"/>
                    <a:pt x="279" y="227"/>
                  </a:cubicBezTo>
                  <a:cubicBezTo>
                    <a:pt x="284" y="219"/>
                    <a:pt x="282" y="210"/>
                    <a:pt x="275" y="205"/>
                  </a:cubicBezTo>
                  <a:cubicBezTo>
                    <a:pt x="275" y="204"/>
                    <a:pt x="274" y="204"/>
                    <a:pt x="274" y="204"/>
                  </a:cubicBezTo>
                  <a:cubicBezTo>
                    <a:pt x="262" y="198"/>
                    <a:pt x="241" y="209"/>
                    <a:pt x="232" y="217"/>
                  </a:cubicBezTo>
                  <a:cubicBezTo>
                    <a:pt x="232" y="218"/>
                    <a:pt x="224" y="228"/>
                    <a:pt x="222" y="230"/>
                  </a:cubicBezTo>
                  <a:cubicBezTo>
                    <a:pt x="223" y="221"/>
                    <a:pt x="224" y="212"/>
                    <a:pt x="226" y="203"/>
                  </a:cubicBezTo>
                  <a:cubicBezTo>
                    <a:pt x="227" y="191"/>
                    <a:pt x="230" y="180"/>
                    <a:pt x="233" y="168"/>
                  </a:cubicBezTo>
                  <a:cubicBezTo>
                    <a:pt x="234" y="168"/>
                    <a:pt x="255" y="176"/>
                    <a:pt x="265" y="176"/>
                  </a:cubicBezTo>
                  <a:cubicBezTo>
                    <a:pt x="275" y="176"/>
                    <a:pt x="284" y="171"/>
                    <a:pt x="290" y="164"/>
                  </a:cubicBezTo>
                  <a:cubicBezTo>
                    <a:pt x="295" y="157"/>
                    <a:pt x="294" y="147"/>
                    <a:pt x="287" y="142"/>
                  </a:cubicBezTo>
                  <a:cubicBezTo>
                    <a:pt x="286" y="142"/>
                    <a:pt x="286" y="141"/>
                    <a:pt x="285" y="141"/>
                  </a:cubicBezTo>
                  <a:cubicBezTo>
                    <a:pt x="273" y="135"/>
                    <a:pt x="252" y="146"/>
                    <a:pt x="244" y="155"/>
                  </a:cubicBezTo>
                  <a:cubicBezTo>
                    <a:pt x="243" y="155"/>
                    <a:pt x="237" y="162"/>
                    <a:pt x="235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8" y="154"/>
                    <a:pt x="242" y="143"/>
                    <a:pt x="248" y="132"/>
                  </a:cubicBezTo>
                  <a:cubicBezTo>
                    <a:pt x="251" y="126"/>
                    <a:pt x="254" y="121"/>
                    <a:pt x="257" y="116"/>
                  </a:cubicBezTo>
                  <a:cubicBezTo>
                    <a:pt x="267" y="121"/>
                    <a:pt x="277" y="124"/>
                    <a:pt x="288" y="126"/>
                  </a:cubicBezTo>
                  <a:cubicBezTo>
                    <a:pt x="297" y="127"/>
                    <a:pt x="307" y="124"/>
                    <a:pt x="314" y="117"/>
                  </a:cubicBezTo>
                  <a:cubicBezTo>
                    <a:pt x="320" y="111"/>
                    <a:pt x="319" y="101"/>
                    <a:pt x="313" y="95"/>
                  </a:cubicBezTo>
                  <a:cubicBezTo>
                    <a:pt x="312" y="95"/>
                    <a:pt x="312" y="95"/>
                    <a:pt x="311" y="94"/>
                  </a:cubicBezTo>
                  <a:cubicBezTo>
                    <a:pt x="300" y="87"/>
                    <a:pt x="278" y="96"/>
                    <a:pt x="269" y="103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2" y="109"/>
                    <a:pt x="263" y="107"/>
                    <a:pt x="265" y="105"/>
                  </a:cubicBezTo>
                  <a:cubicBezTo>
                    <a:pt x="270" y="96"/>
                    <a:pt x="276" y="89"/>
                    <a:pt x="281" y="83"/>
                  </a:cubicBezTo>
                  <a:cubicBezTo>
                    <a:pt x="284" y="79"/>
                    <a:pt x="286" y="76"/>
                    <a:pt x="289" y="73"/>
                  </a:cubicBezTo>
                  <a:cubicBezTo>
                    <a:pt x="300" y="73"/>
                    <a:pt x="310" y="71"/>
                    <a:pt x="321" y="68"/>
                  </a:cubicBezTo>
                  <a:cubicBezTo>
                    <a:pt x="330" y="65"/>
                    <a:pt x="337" y="57"/>
                    <a:pt x="340" y="48"/>
                  </a:cubicBezTo>
                  <a:cubicBezTo>
                    <a:pt x="342" y="40"/>
                    <a:pt x="337" y="31"/>
                    <a:pt x="328" y="29"/>
                  </a:cubicBezTo>
                  <a:cubicBezTo>
                    <a:pt x="328" y="29"/>
                    <a:pt x="327" y="29"/>
                    <a:pt x="327" y="29"/>
                  </a:cubicBezTo>
                  <a:cubicBezTo>
                    <a:pt x="313" y="27"/>
                    <a:pt x="298" y="45"/>
                    <a:pt x="293" y="56"/>
                  </a:cubicBezTo>
                  <a:cubicBezTo>
                    <a:pt x="293" y="57"/>
                    <a:pt x="288" y="73"/>
                    <a:pt x="288" y="73"/>
                  </a:cubicBezTo>
                  <a:cubicBezTo>
                    <a:pt x="285" y="75"/>
                    <a:pt x="283" y="78"/>
                    <a:pt x="280" y="82"/>
                  </a:cubicBezTo>
                  <a:cubicBezTo>
                    <a:pt x="275" y="88"/>
                    <a:pt x="269" y="95"/>
                    <a:pt x="263" y="104"/>
                  </a:cubicBezTo>
                  <a:cubicBezTo>
                    <a:pt x="257" y="113"/>
                    <a:pt x="251" y="122"/>
                    <a:pt x="246" y="131"/>
                  </a:cubicBezTo>
                  <a:cubicBezTo>
                    <a:pt x="240" y="142"/>
                    <a:pt x="235" y="153"/>
                    <a:pt x="231" y="165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31" y="162"/>
                    <a:pt x="231" y="151"/>
                    <a:pt x="231" y="150"/>
                  </a:cubicBezTo>
                  <a:cubicBezTo>
                    <a:pt x="230" y="138"/>
                    <a:pt x="220" y="116"/>
                    <a:pt x="207" y="114"/>
                  </a:cubicBezTo>
                  <a:cubicBezTo>
                    <a:pt x="198" y="112"/>
                    <a:pt x="190" y="118"/>
                    <a:pt x="189" y="127"/>
                  </a:cubicBezTo>
                  <a:cubicBezTo>
                    <a:pt x="189" y="127"/>
                    <a:pt x="188" y="128"/>
                    <a:pt x="188" y="129"/>
                  </a:cubicBezTo>
                  <a:cubicBezTo>
                    <a:pt x="189" y="138"/>
                    <a:pt x="193" y="147"/>
                    <a:pt x="201" y="153"/>
                  </a:cubicBezTo>
                  <a:cubicBezTo>
                    <a:pt x="209" y="160"/>
                    <a:pt x="229" y="167"/>
                    <a:pt x="231" y="167"/>
                  </a:cubicBezTo>
                  <a:cubicBezTo>
                    <a:pt x="227" y="178"/>
                    <a:pt x="224" y="191"/>
                    <a:pt x="222" y="203"/>
                  </a:cubicBezTo>
                  <a:cubicBezTo>
                    <a:pt x="221" y="210"/>
                    <a:pt x="220" y="217"/>
                    <a:pt x="219" y="224"/>
                  </a:cubicBezTo>
                  <a:cubicBezTo>
                    <a:pt x="219" y="221"/>
                    <a:pt x="219" y="218"/>
                    <a:pt x="219" y="218"/>
                  </a:cubicBezTo>
                  <a:cubicBezTo>
                    <a:pt x="217" y="206"/>
                    <a:pt x="208" y="184"/>
                    <a:pt x="194" y="182"/>
                  </a:cubicBezTo>
                  <a:cubicBezTo>
                    <a:pt x="186" y="180"/>
                    <a:pt x="178" y="186"/>
                    <a:pt x="176" y="195"/>
                  </a:cubicBezTo>
                  <a:cubicBezTo>
                    <a:pt x="176" y="195"/>
                    <a:pt x="176" y="196"/>
                    <a:pt x="176" y="196"/>
                  </a:cubicBezTo>
                  <a:cubicBezTo>
                    <a:pt x="177" y="206"/>
                    <a:pt x="181" y="215"/>
                    <a:pt x="189" y="221"/>
                  </a:cubicBezTo>
                  <a:cubicBezTo>
                    <a:pt x="198" y="227"/>
                    <a:pt x="208" y="231"/>
                    <a:pt x="218" y="234"/>
                  </a:cubicBezTo>
                  <a:cubicBezTo>
                    <a:pt x="217" y="237"/>
                    <a:pt x="217" y="240"/>
                    <a:pt x="217" y="243"/>
                  </a:cubicBezTo>
                  <a:cubicBezTo>
                    <a:pt x="215" y="256"/>
                    <a:pt x="214" y="270"/>
                    <a:pt x="212" y="282"/>
                  </a:cubicBezTo>
                  <a:cubicBezTo>
                    <a:pt x="211" y="287"/>
                    <a:pt x="210" y="292"/>
                    <a:pt x="209" y="296"/>
                  </a:cubicBezTo>
                  <a:cubicBezTo>
                    <a:pt x="209" y="293"/>
                    <a:pt x="209" y="290"/>
                    <a:pt x="209" y="290"/>
                  </a:cubicBezTo>
                  <a:cubicBezTo>
                    <a:pt x="208" y="278"/>
                    <a:pt x="198" y="256"/>
                    <a:pt x="185" y="254"/>
                  </a:cubicBezTo>
                  <a:cubicBezTo>
                    <a:pt x="176" y="253"/>
                    <a:pt x="168" y="258"/>
                    <a:pt x="167" y="267"/>
                  </a:cubicBezTo>
                  <a:cubicBezTo>
                    <a:pt x="167" y="268"/>
                    <a:pt x="167" y="268"/>
                    <a:pt x="167" y="269"/>
                  </a:cubicBezTo>
                  <a:cubicBezTo>
                    <a:pt x="167" y="278"/>
                    <a:pt x="172" y="287"/>
                    <a:pt x="179" y="293"/>
                  </a:cubicBezTo>
                  <a:cubicBezTo>
                    <a:pt x="188" y="299"/>
                    <a:pt x="198" y="304"/>
                    <a:pt x="208" y="306"/>
                  </a:cubicBezTo>
                  <a:cubicBezTo>
                    <a:pt x="206" y="311"/>
                    <a:pt x="206" y="316"/>
                    <a:pt x="204" y="320"/>
                  </a:cubicBezTo>
                  <a:cubicBezTo>
                    <a:pt x="204" y="323"/>
                    <a:pt x="203" y="326"/>
                    <a:pt x="202" y="329"/>
                  </a:cubicBezTo>
                  <a:cubicBezTo>
                    <a:pt x="199" y="338"/>
                    <a:pt x="199" y="338"/>
                    <a:pt x="199" y="338"/>
                  </a:cubicBezTo>
                  <a:cubicBezTo>
                    <a:pt x="197" y="343"/>
                    <a:pt x="195" y="349"/>
                    <a:pt x="193" y="354"/>
                  </a:cubicBezTo>
                  <a:cubicBezTo>
                    <a:pt x="189" y="365"/>
                    <a:pt x="189" y="365"/>
                    <a:pt x="189" y="365"/>
                  </a:cubicBezTo>
                  <a:cubicBezTo>
                    <a:pt x="189" y="360"/>
                    <a:pt x="191" y="351"/>
                    <a:pt x="191" y="351"/>
                  </a:cubicBezTo>
                  <a:cubicBezTo>
                    <a:pt x="191" y="340"/>
                    <a:pt x="188" y="330"/>
                    <a:pt x="183" y="321"/>
                  </a:cubicBezTo>
                  <a:cubicBezTo>
                    <a:pt x="183" y="320"/>
                    <a:pt x="183" y="318"/>
                    <a:pt x="183" y="317"/>
                  </a:cubicBezTo>
                  <a:cubicBezTo>
                    <a:pt x="182" y="309"/>
                    <a:pt x="174" y="303"/>
                    <a:pt x="165" y="303"/>
                  </a:cubicBezTo>
                  <a:cubicBezTo>
                    <a:pt x="165" y="304"/>
                    <a:pt x="164" y="304"/>
                    <a:pt x="163" y="304"/>
                  </a:cubicBezTo>
                  <a:cubicBezTo>
                    <a:pt x="150" y="307"/>
                    <a:pt x="142" y="330"/>
                    <a:pt x="142" y="342"/>
                  </a:cubicBezTo>
                  <a:cubicBezTo>
                    <a:pt x="142" y="342"/>
                    <a:pt x="142" y="350"/>
                    <a:pt x="143" y="355"/>
                  </a:cubicBezTo>
                  <a:cubicBezTo>
                    <a:pt x="142" y="352"/>
                    <a:pt x="141" y="349"/>
                    <a:pt x="141" y="346"/>
                  </a:cubicBezTo>
                  <a:cubicBezTo>
                    <a:pt x="139" y="341"/>
                    <a:pt x="138" y="335"/>
                    <a:pt x="136" y="329"/>
                  </a:cubicBezTo>
                  <a:cubicBezTo>
                    <a:pt x="133" y="320"/>
                    <a:pt x="133" y="320"/>
                    <a:pt x="133" y="320"/>
                  </a:cubicBezTo>
                  <a:cubicBezTo>
                    <a:pt x="133" y="317"/>
                    <a:pt x="131" y="314"/>
                    <a:pt x="130" y="311"/>
                  </a:cubicBezTo>
                  <a:cubicBezTo>
                    <a:pt x="128" y="305"/>
                    <a:pt x="125" y="297"/>
                    <a:pt x="122" y="290"/>
                  </a:cubicBezTo>
                  <a:cubicBezTo>
                    <a:pt x="132" y="288"/>
                    <a:pt x="142" y="285"/>
                    <a:pt x="151" y="279"/>
                  </a:cubicBezTo>
                  <a:cubicBezTo>
                    <a:pt x="159" y="274"/>
                    <a:pt x="165" y="265"/>
                    <a:pt x="166" y="256"/>
                  </a:cubicBezTo>
                  <a:cubicBezTo>
                    <a:pt x="166" y="247"/>
                    <a:pt x="159" y="240"/>
                    <a:pt x="151" y="240"/>
                  </a:cubicBezTo>
                  <a:cubicBezTo>
                    <a:pt x="150" y="240"/>
                    <a:pt x="149" y="240"/>
                    <a:pt x="149" y="240"/>
                  </a:cubicBezTo>
                  <a:cubicBezTo>
                    <a:pt x="135" y="241"/>
                    <a:pt x="124" y="262"/>
                    <a:pt x="122" y="274"/>
                  </a:cubicBezTo>
                  <a:cubicBezTo>
                    <a:pt x="122" y="274"/>
                    <a:pt x="121" y="283"/>
                    <a:pt x="121" y="288"/>
                  </a:cubicBezTo>
                  <a:cubicBezTo>
                    <a:pt x="119" y="284"/>
                    <a:pt x="117" y="279"/>
                    <a:pt x="115" y="275"/>
                  </a:cubicBezTo>
                  <a:cubicBezTo>
                    <a:pt x="109" y="263"/>
                    <a:pt x="103" y="252"/>
                    <a:pt x="96" y="240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101" y="227"/>
                    <a:pt x="111" y="223"/>
                    <a:pt x="121" y="218"/>
                  </a:cubicBezTo>
                  <a:cubicBezTo>
                    <a:pt x="129" y="213"/>
                    <a:pt x="134" y="204"/>
                    <a:pt x="135" y="194"/>
                  </a:cubicBezTo>
                  <a:cubicBezTo>
                    <a:pt x="135" y="186"/>
                    <a:pt x="128" y="179"/>
                    <a:pt x="120" y="178"/>
                  </a:cubicBezTo>
                  <a:cubicBezTo>
                    <a:pt x="119" y="178"/>
                    <a:pt x="119" y="178"/>
                    <a:pt x="118" y="178"/>
                  </a:cubicBezTo>
                  <a:cubicBezTo>
                    <a:pt x="105" y="180"/>
                    <a:pt x="93" y="201"/>
                    <a:pt x="91" y="213"/>
                  </a:cubicBezTo>
                  <a:cubicBezTo>
                    <a:pt x="91" y="213"/>
                    <a:pt x="90" y="226"/>
                    <a:pt x="90" y="229"/>
                  </a:cubicBezTo>
                  <a:cubicBezTo>
                    <a:pt x="85" y="221"/>
                    <a:pt x="81" y="213"/>
                    <a:pt x="78" y="205"/>
                  </a:cubicBezTo>
                  <a:cubicBezTo>
                    <a:pt x="73" y="194"/>
                    <a:pt x="68" y="183"/>
                    <a:pt x="65" y="171"/>
                  </a:cubicBezTo>
                  <a:cubicBezTo>
                    <a:pt x="66" y="171"/>
                    <a:pt x="87" y="166"/>
                    <a:pt x="96" y="160"/>
                  </a:cubicBezTo>
                  <a:cubicBezTo>
                    <a:pt x="104" y="154"/>
                    <a:pt x="109" y="146"/>
                    <a:pt x="110" y="136"/>
                  </a:cubicBezTo>
                  <a:cubicBezTo>
                    <a:pt x="110" y="127"/>
                    <a:pt x="103" y="120"/>
                    <a:pt x="95" y="120"/>
                  </a:cubicBezTo>
                  <a:cubicBezTo>
                    <a:pt x="94" y="120"/>
                    <a:pt x="94" y="120"/>
                    <a:pt x="93" y="120"/>
                  </a:cubicBezTo>
                  <a:cubicBezTo>
                    <a:pt x="80" y="121"/>
                    <a:pt x="68" y="142"/>
                    <a:pt x="66" y="154"/>
                  </a:cubicBezTo>
                  <a:cubicBezTo>
                    <a:pt x="66" y="155"/>
                    <a:pt x="65" y="164"/>
                    <a:pt x="65" y="169"/>
                  </a:cubicBezTo>
                  <a:cubicBezTo>
                    <a:pt x="64" y="169"/>
                    <a:pt x="64" y="169"/>
                    <a:pt x="64" y="169"/>
                  </a:cubicBezTo>
                  <a:cubicBezTo>
                    <a:pt x="61" y="157"/>
                    <a:pt x="58" y="145"/>
                    <a:pt x="57" y="133"/>
                  </a:cubicBezTo>
                  <a:cubicBezTo>
                    <a:pt x="57" y="126"/>
                    <a:pt x="56" y="120"/>
                    <a:pt x="56" y="114"/>
                  </a:cubicBezTo>
                  <a:cubicBezTo>
                    <a:pt x="67" y="113"/>
                    <a:pt x="77" y="110"/>
                    <a:pt x="87" y="106"/>
                  </a:cubicBezTo>
                  <a:cubicBezTo>
                    <a:pt x="95" y="102"/>
                    <a:pt x="102" y="94"/>
                    <a:pt x="104" y="84"/>
                  </a:cubicBezTo>
                  <a:cubicBezTo>
                    <a:pt x="105" y="76"/>
                    <a:pt x="99" y="68"/>
                    <a:pt x="90" y="67"/>
                  </a:cubicBezTo>
                  <a:cubicBezTo>
                    <a:pt x="90" y="67"/>
                    <a:pt x="89" y="67"/>
                    <a:pt x="89" y="67"/>
                  </a:cubicBezTo>
                  <a:cubicBezTo>
                    <a:pt x="75" y="67"/>
                    <a:pt x="62" y="86"/>
                    <a:pt x="58" y="97"/>
                  </a:cubicBezTo>
                  <a:cubicBezTo>
                    <a:pt x="58" y="98"/>
                    <a:pt x="57" y="105"/>
                    <a:pt x="56" y="109"/>
                  </a:cubicBezTo>
                  <a:cubicBezTo>
                    <a:pt x="56" y="106"/>
                    <a:pt x="56" y="104"/>
                    <a:pt x="56" y="101"/>
                  </a:cubicBezTo>
                  <a:cubicBezTo>
                    <a:pt x="56" y="91"/>
                    <a:pt x="56" y="82"/>
                    <a:pt x="57" y="74"/>
                  </a:cubicBezTo>
                  <a:cubicBezTo>
                    <a:pt x="57" y="69"/>
                    <a:pt x="58" y="65"/>
                    <a:pt x="58" y="61"/>
                  </a:cubicBezTo>
                  <a:cubicBezTo>
                    <a:pt x="67" y="55"/>
                    <a:pt x="75" y="48"/>
                    <a:pt x="82" y="40"/>
                  </a:cubicBezTo>
                  <a:cubicBezTo>
                    <a:pt x="88" y="32"/>
                    <a:pt x="89" y="22"/>
                    <a:pt x="87" y="13"/>
                  </a:cubicBezTo>
                  <a:cubicBezTo>
                    <a:pt x="84" y="4"/>
                    <a:pt x="75" y="0"/>
                    <a:pt x="67" y="3"/>
                  </a:cubicBezTo>
                  <a:cubicBezTo>
                    <a:pt x="66" y="3"/>
                    <a:pt x="66" y="3"/>
                    <a:pt x="65" y="4"/>
                  </a:cubicBezTo>
                  <a:cubicBezTo>
                    <a:pt x="54" y="10"/>
                    <a:pt x="51" y="34"/>
                    <a:pt x="52" y="45"/>
                  </a:cubicBezTo>
                  <a:cubicBezTo>
                    <a:pt x="53" y="46"/>
                    <a:pt x="57" y="62"/>
                    <a:pt x="57" y="6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1671638" y="4052888"/>
              <a:ext cx="1263650" cy="577850"/>
            </a:xfrm>
            <a:custGeom>
              <a:avLst/>
              <a:gdLst/>
              <a:ahLst/>
              <a:cxnLst/>
              <a:rect l="l" t="t" r="r" b="b"/>
              <a:pathLst>
                <a:path w="1002" h="459" extrusionOk="0">
                  <a:moveTo>
                    <a:pt x="1002" y="459"/>
                  </a:moveTo>
                  <a:cubicBezTo>
                    <a:pt x="989" y="441"/>
                    <a:pt x="962" y="404"/>
                    <a:pt x="959" y="398"/>
                  </a:cubicBezTo>
                  <a:cubicBezTo>
                    <a:pt x="955" y="391"/>
                    <a:pt x="931" y="347"/>
                    <a:pt x="927" y="330"/>
                  </a:cubicBezTo>
                  <a:cubicBezTo>
                    <a:pt x="923" y="313"/>
                    <a:pt x="894" y="275"/>
                    <a:pt x="889" y="265"/>
                  </a:cubicBezTo>
                  <a:cubicBezTo>
                    <a:pt x="883" y="256"/>
                    <a:pt x="860" y="227"/>
                    <a:pt x="860" y="227"/>
                  </a:cubicBezTo>
                  <a:cubicBezTo>
                    <a:pt x="860" y="227"/>
                    <a:pt x="835" y="168"/>
                    <a:pt x="830" y="140"/>
                  </a:cubicBezTo>
                  <a:cubicBezTo>
                    <a:pt x="824" y="111"/>
                    <a:pt x="795" y="103"/>
                    <a:pt x="769" y="86"/>
                  </a:cubicBezTo>
                  <a:cubicBezTo>
                    <a:pt x="743" y="69"/>
                    <a:pt x="716" y="44"/>
                    <a:pt x="709" y="41"/>
                  </a:cubicBezTo>
                  <a:cubicBezTo>
                    <a:pt x="702" y="38"/>
                    <a:pt x="666" y="39"/>
                    <a:pt x="659" y="39"/>
                  </a:cubicBezTo>
                  <a:cubicBezTo>
                    <a:pt x="651" y="39"/>
                    <a:pt x="577" y="25"/>
                    <a:pt x="577" y="25"/>
                  </a:cubicBezTo>
                  <a:cubicBezTo>
                    <a:pt x="577" y="25"/>
                    <a:pt x="516" y="0"/>
                    <a:pt x="504" y="0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430" y="0"/>
                    <a:pt x="407" y="20"/>
                    <a:pt x="407" y="20"/>
                  </a:cubicBezTo>
                  <a:cubicBezTo>
                    <a:pt x="322" y="99"/>
                    <a:pt x="322" y="99"/>
                    <a:pt x="322" y="99"/>
                  </a:cubicBezTo>
                  <a:cubicBezTo>
                    <a:pt x="322" y="99"/>
                    <a:pt x="244" y="126"/>
                    <a:pt x="228" y="130"/>
                  </a:cubicBezTo>
                  <a:cubicBezTo>
                    <a:pt x="213" y="134"/>
                    <a:pt x="198" y="177"/>
                    <a:pt x="190" y="198"/>
                  </a:cubicBezTo>
                  <a:cubicBezTo>
                    <a:pt x="183" y="219"/>
                    <a:pt x="44" y="326"/>
                    <a:pt x="42" y="332"/>
                  </a:cubicBezTo>
                  <a:cubicBezTo>
                    <a:pt x="40" y="336"/>
                    <a:pt x="12" y="422"/>
                    <a:pt x="0" y="459"/>
                  </a:cubicBezTo>
                  <a:cubicBezTo>
                    <a:pt x="1002" y="459"/>
                    <a:pt x="1002" y="459"/>
                    <a:pt x="1002" y="45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2619376" y="4146550"/>
              <a:ext cx="249238" cy="385763"/>
            </a:xfrm>
            <a:custGeom>
              <a:avLst/>
              <a:gdLst/>
              <a:ahLst/>
              <a:cxnLst/>
              <a:rect l="l" t="t" r="r" b="b"/>
              <a:pathLst>
                <a:path w="198" h="307" extrusionOk="0">
                  <a:moveTo>
                    <a:pt x="0" y="0"/>
                  </a:moveTo>
                  <a:cubicBezTo>
                    <a:pt x="5" y="4"/>
                    <a:pt x="11" y="9"/>
                    <a:pt x="17" y="12"/>
                  </a:cubicBezTo>
                  <a:cubicBezTo>
                    <a:pt x="43" y="29"/>
                    <a:pt x="72" y="37"/>
                    <a:pt x="78" y="66"/>
                  </a:cubicBezTo>
                  <a:cubicBezTo>
                    <a:pt x="83" y="94"/>
                    <a:pt x="108" y="153"/>
                    <a:pt x="108" y="153"/>
                  </a:cubicBezTo>
                  <a:cubicBezTo>
                    <a:pt x="108" y="153"/>
                    <a:pt x="131" y="182"/>
                    <a:pt x="137" y="191"/>
                  </a:cubicBezTo>
                  <a:cubicBezTo>
                    <a:pt x="142" y="201"/>
                    <a:pt x="171" y="239"/>
                    <a:pt x="175" y="256"/>
                  </a:cubicBezTo>
                  <a:cubicBezTo>
                    <a:pt x="177" y="267"/>
                    <a:pt x="189" y="291"/>
                    <a:pt x="198" y="307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89" y="291"/>
                    <a:pt x="177" y="267"/>
                    <a:pt x="175" y="256"/>
                  </a:cubicBezTo>
                  <a:cubicBezTo>
                    <a:pt x="171" y="239"/>
                    <a:pt x="142" y="201"/>
                    <a:pt x="137" y="191"/>
                  </a:cubicBezTo>
                  <a:cubicBezTo>
                    <a:pt x="131" y="182"/>
                    <a:pt x="108" y="153"/>
                    <a:pt x="108" y="153"/>
                  </a:cubicBezTo>
                  <a:cubicBezTo>
                    <a:pt x="108" y="153"/>
                    <a:pt x="83" y="94"/>
                    <a:pt x="78" y="66"/>
                  </a:cubicBezTo>
                  <a:cubicBezTo>
                    <a:pt x="72" y="37"/>
                    <a:pt x="43" y="29"/>
                    <a:pt x="17" y="12"/>
                  </a:cubicBezTo>
                  <a:cubicBezTo>
                    <a:pt x="11" y="8"/>
                    <a:pt x="5" y="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2597151" y="4630738"/>
              <a:ext cx="338138" cy="0"/>
            </a:xfrm>
            <a:custGeom>
              <a:avLst/>
              <a:gdLst/>
              <a:ahLst/>
              <a:cxnLst/>
              <a:rect l="l" t="t" r="r" b="b"/>
              <a:pathLst>
                <a:path w="213" h="120000" extrusionOk="0">
                  <a:moveTo>
                    <a:pt x="1" y="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2597151" y="4630738"/>
              <a:ext cx="338138" cy="0"/>
            </a:xfrm>
            <a:custGeom>
              <a:avLst/>
              <a:gdLst/>
              <a:ahLst/>
              <a:cxnLst/>
              <a:rect l="l" t="t" r="r" b="b"/>
              <a:pathLst>
                <a:path w="213" h="120000" extrusionOk="0">
                  <a:moveTo>
                    <a:pt x="1" y="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2257426" y="3957638"/>
              <a:ext cx="120650" cy="104775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1" y="18"/>
                  </a:moveTo>
                  <a:cubicBezTo>
                    <a:pt x="1" y="18"/>
                    <a:pt x="0" y="56"/>
                    <a:pt x="13" y="70"/>
                  </a:cubicBezTo>
                  <a:cubicBezTo>
                    <a:pt x="27" y="83"/>
                    <a:pt x="62" y="77"/>
                    <a:pt x="72" y="76"/>
                  </a:cubicBezTo>
                  <a:cubicBezTo>
                    <a:pt x="86" y="72"/>
                    <a:pt x="96" y="59"/>
                    <a:pt x="96" y="44"/>
                  </a:cubicBezTo>
                  <a:cubicBezTo>
                    <a:pt x="94" y="29"/>
                    <a:pt x="91" y="14"/>
                    <a:pt x="87" y="0"/>
                  </a:cubicBezTo>
                  <a:cubicBezTo>
                    <a:pt x="87" y="0"/>
                    <a:pt x="68" y="23"/>
                    <a:pt x="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2257426" y="3957638"/>
              <a:ext cx="120650" cy="104775"/>
            </a:xfrm>
            <a:custGeom>
              <a:avLst/>
              <a:gdLst/>
              <a:ahLst/>
              <a:cxnLst/>
              <a:rect l="l" t="t" r="r" b="b"/>
              <a:pathLst>
                <a:path w="96" h="83" extrusionOk="0">
                  <a:moveTo>
                    <a:pt x="1" y="18"/>
                  </a:moveTo>
                  <a:cubicBezTo>
                    <a:pt x="1" y="18"/>
                    <a:pt x="0" y="56"/>
                    <a:pt x="13" y="70"/>
                  </a:cubicBezTo>
                  <a:cubicBezTo>
                    <a:pt x="27" y="83"/>
                    <a:pt x="62" y="77"/>
                    <a:pt x="72" y="76"/>
                  </a:cubicBezTo>
                  <a:cubicBezTo>
                    <a:pt x="86" y="72"/>
                    <a:pt x="96" y="59"/>
                    <a:pt x="96" y="44"/>
                  </a:cubicBezTo>
                  <a:cubicBezTo>
                    <a:pt x="94" y="29"/>
                    <a:pt x="91" y="14"/>
                    <a:pt x="87" y="0"/>
                  </a:cubicBezTo>
                  <a:cubicBezTo>
                    <a:pt x="87" y="0"/>
                    <a:pt x="68" y="23"/>
                    <a:pt x="1" y="1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2268538" y="4032250"/>
              <a:ext cx="104775" cy="30163"/>
            </a:xfrm>
            <a:custGeom>
              <a:avLst/>
              <a:gdLst/>
              <a:ahLst/>
              <a:cxnLst/>
              <a:rect l="l" t="t" r="r" b="b"/>
              <a:pathLst>
                <a:path w="84" h="24" extrusionOk="0">
                  <a:moveTo>
                    <a:pt x="84" y="0"/>
                  </a:moveTo>
                  <a:cubicBezTo>
                    <a:pt x="29" y="1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3" y="8"/>
                    <a:pt x="5" y="11"/>
                  </a:cubicBezTo>
                  <a:cubicBezTo>
                    <a:pt x="19" y="24"/>
                    <a:pt x="54" y="18"/>
                    <a:pt x="64" y="17"/>
                  </a:cubicBezTo>
                  <a:cubicBezTo>
                    <a:pt x="73" y="14"/>
                    <a:pt x="80" y="8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2268538" y="4032250"/>
              <a:ext cx="104775" cy="30163"/>
            </a:xfrm>
            <a:custGeom>
              <a:avLst/>
              <a:gdLst/>
              <a:ahLst/>
              <a:cxnLst/>
              <a:rect l="l" t="t" r="r" b="b"/>
              <a:pathLst>
                <a:path w="84" h="24" extrusionOk="0">
                  <a:moveTo>
                    <a:pt x="84" y="0"/>
                  </a:moveTo>
                  <a:cubicBezTo>
                    <a:pt x="29" y="1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5"/>
                    <a:pt x="3" y="8"/>
                    <a:pt x="5" y="11"/>
                  </a:cubicBezTo>
                  <a:cubicBezTo>
                    <a:pt x="19" y="24"/>
                    <a:pt x="54" y="18"/>
                    <a:pt x="64" y="17"/>
                  </a:cubicBezTo>
                  <a:cubicBezTo>
                    <a:pt x="73" y="14"/>
                    <a:pt x="80" y="8"/>
                    <a:pt x="84" y="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2214563" y="3179763"/>
              <a:ext cx="214313" cy="812800"/>
            </a:xfrm>
            <a:custGeom>
              <a:avLst/>
              <a:gdLst/>
              <a:ahLst/>
              <a:cxnLst/>
              <a:rect l="l" t="t" r="r" b="b"/>
              <a:pathLst>
                <a:path w="170" h="645" extrusionOk="0">
                  <a:moveTo>
                    <a:pt x="0" y="11"/>
                  </a:moveTo>
                  <a:cubicBezTo>
                    <a:pt x="0" y="11"/>
                    <a:pt x="37" y="191"/>
                    <a:pt x="43" y="228"/>
                  </a:cubicBezTo>
                  <a:cubicBezTo>
                    <a:pt x="49" y="265"/>
                    <a:pt x="40" y="305"/>
                    <a:pt x="31" y="334"/>
                  </a:cubicBezTo>
                  <a:cubicBezTo>
                    <a:pt x="23" y="362"/>
                    <a:pt x="16" y="448"/>
                    <a:pt x="20" y="484"/>
                  </a:cubicBezTo>
                  <a:cubicBezTo>
                    <a:pt x="24" y="519"/>
                    <a:pt x="30" y="564"/>
                    <a:pt x="30" y="576"/>
                  </a:cubicBezTo>
                  <a:cubicBezTo>
                    <a:pt x="30" y="589"/>
                    <a:pt x="27" y="603"/>
                    <a:pt x="30" y="622"/>
                  </a:cubicBezTo>
                  <a:cubicBezTo>
                    <a:pt x="33" y="641"/>
                    <a:pt x="33" y="641"/>
                    <a:pt x="33" y="641"/>
                  </a:cubicBezTo>
                  <a:cubicBezTo>
                    <a:pt x="49" y="644"/>
                    <a:pt x="66" y="645"/>
                    <a:pt x="83" y="645"/>
                  </a:cubicBezTo>
                  <a:cubicBezTo>
                    <a:pt x="101" y="644"/>
                    <a:pt x="117" y="636"/>
                    <a:pt x="123" y="626"/>
                  </a:cubicBezTo>
                  <a:cubicBezTo>
                    <a:pt x="128" y="616"/>
                    <a:pt x="131" y="592"/>
                    <a:pt x="131" y="579"/>
                  </a:cubicBezTo>
                  <a:cubicBezTo>
                    <a:pt x="131" y="566"/>
                    <a:pt x="120" y="502"/>
                    <a:pt x="120" y="465"/>
                  </a:cubicBezTo>
                  <a:cubicBezTo>
                    <a:pt x="120" y="427"/>
                    <a:pt x="147" y="342"/>
                    <a:pt x="153" y="302"/>
                  </a:cubicBezTo>
                  <a:cubicBezTo>
                    <a:pt x="159" y="253"/>
                    <a:pt x="163" y="203"/>
                    <a:pt x="164" y="154"/>
                  </a:cubicBezTo>
                  <a:cubicBezTo>
                    <a:pt x="164" y="122"/>
                    <a:pt x="161" y="81"/>
                    <a:pt x="164" y="77"/>
                  </a:cubicBezTo>
                  <a:cubicBezTo>
                    <a:pt x="167" y="73"/>
                    <a:pt x="170" y="18"/>
                    <a:pt x="170" y="18"/>
                  </a:cubicBezTo>
                  <a:cubicBezTo>
                    <a:pt x="140" y="19"/>
                    <a:pt x="111" y="17"/>
                    <a:pt x="81" y="13"/>
                  </a:cubicBezTo>
                  <a:cubicBezTo>
                    <a:pt x="38" y="5"/>
                    <a:pt x="20" y="0"/>
                    <a:pt x="0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2262188" y="3479800"/>
              <a:ext cx="161925" cy="301625"/>
            </a:xfrm>
            <a:custGeom>
              <a:avLst/>
              <a:gdLst/>
              <a:ahLst/>
              <a:cxnLst/>
              <a:rect l="l" t="t" r="r" b="b"/>
              <a:pathLst>
                <a:path w="128" h="239" extrusionOk="0">
                  <a:moveTo>
                    <a:pt x="110" y="0"/>
                  </a:moveTo>
                  <a:cubicBezTo>
                    <a:pt x="110" y="0"/>
                    <a:pt x="128" y="32"/>
                    <a:pt x="92" y="79"/>
                  </a:cubicBezTo>
                  <a:cubicBezTo>
                    <a:pt x="57" y="126"/>
                    <a:pt x="2" y="190"/>
                    <a:pt x="0" y="239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2327276" y="3979863"/>
              <a:ext cx="242888" cy="136525"/>
            </a:xfrm>
            <a:custGeom>
              <a:avLst/>
              <a:gdLst/>
              <a:ahLst/>
              <a:cxnLst/>
              <a:rect l="l" t="t" r="r" b="b"/>
              <a:pathLst>
                <a:path w="193" h="107" extrusionOk="0">
                  <a:moveTo>
                    <a:pt x="24" y="1"/>
                  </a:moveTo>
                  <a:cubicBezTo>
                    <a:pt x="24" y="1"/>
                    <a:pt x="0" y="52"/>
                    <a:pt x="7" y="63"/>
                  </a:cubicBezTo>
                  <a:cubicBezTo>
                    <a:pt x="15" y="74"/>
                    <a:pt x="60" y="96"/>
                    <a:pt x="88" y="101"/>
                  </a:cubicBezTo>
                  <a:cubicBezTo>
                    <a:pt x="118" y="105"/>
                    <a:pt x="147" y="107"/>
                    <a:pt x="177" y="107"/>
                  </a:cubicBezTo>
                  <a:cubicBezTo>
                    <a:pt x="193" y="107"/>
                    <a:pt x="189" y="94"/>
                    <a:pt x="184" y="87"/>
                  </a:cubicBezTo>
                  <a:cubicBezTo>
                    <a:pt x="179" y="81"/>
                    <a:pt x="141" y="52"/>
                    <a:pt x="133" y="44"/>
                  </a:cubicBezTo>
                  <a:cubicBezTo>
                    <a:pt x="126" y="38"/>
                    <a:pt x="120" y="31"/>
                    <a:pt x="114" y="24"/>
                  </a:cubicBezTo>
                  <a:cubicBezTo>
                    <a:pt x="114" y="24"/>
                    <a:pt x="39" y="0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2327276" y="3979863"/>
              <a:ext cx="242888" cy="136525"/>
            </a:xfrm>
            <a:custGeom>
              <a:avLst/>
              <a:gdLst/>
              <a:ahLst/>
              <a:cxnLst/>
              <a:rect l="l" t="t" r="r" b="b"/>
              <a:pathLst>
                <a:path w="193" h="107" extrusionOk="0">
                  <a:moveTo>
                    <a:pt x="24" y="1"/>
                  </a:moveTo>
                  <a:cubicBezTo>
                    <a:pt x="24" y="1"/>
                    <a:pt x="0" y="52"/>
                    <a:pt x="7" y="63"/>
                  </a:cubicBezTo>
                  <a:cubicBezTo>
                    <a:pt x="15" y="74"/>
                    <a:pt x="60" y="96"/>
                    <a:pt x="88" y="101"/>
                  </a:cubicBezTo>
                  <a:cubicBezTo>
                    <a:pt x="118" y="105"/>
                    <a:pt x="147" y="107"/>
                    <a:pt x="177" y="107"/>
                  </a:cubicBezTo>
                  <a:cubicBezTo>
                    <a:pt x="193" y="107"/>
                    <a:pt x="189" y="94"/>
                    <a:pt x="184" y="87"/>
                  </a:cubicBezTo>
                  <a:cubicBezTo>
                    <a:pt x="179" y="81"/>
                    <a:pt x="141" y="52"/>
                    <a:pt x="133" y="44"/>
                  </a:cubicBezTo>
                  <a:cubicBezTo>
                    <a:pt x="126" y="38"/>
                    <a:pt x="120" y="31"/>
                    <a:pt x="114" y="24"/>
                  </a:cubicBezTo>
                  <a:cubicBezTo>
                    <a:pt x="114" y="24"/>
                    <a:pt x="39" y="0"/>
                    <a:pt x="24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2333626" y="4048125"/>
              <a:ext cx="231775" cy="68263"/>
            </a:xfrm>
            <a:custGeom>
              <a:avLst/>
              <a:gdLst/>
              <a:ahLst/>
              <a:cxnLst/>
              <a:rect l="l" t="t" r="r" b="b"/>
              <a:pathLst>
                <a:path w="184" h="54" extrusionOk="0">
                  <a:moveTo>
                    <a:pt x="86" y="39"/>
                  </a:moveTo>
                  <a:cubicBezTo>
                    <a:pt x="55" y="32"/>
                    <a:pt x="26" y="18"/>
                    <a:pt x="1" y="0"/>
                  </a:cubicBezTo>
                  <a:cubicBezTo>
                    <a:pt x="0" y="3"/>
                    <a:pt x="1" y="7"/>
                    <a:pt x="2" y="10"/>
                  </a:cubicBezTo>
                  <a:cubicBezTo>
                    <a:pt x="10" y="21"/>
                    <a:pt x="55" y="43"/>
                    <a:pt x="83" y="48"/>
                  </a:cubicBezTo>
                  <a:cubicBezTo>
                    <a:pt x="113" y="52"/>
                    <a:pt x="142" y="54"/>
                    <a:pt x="172" y="54"/>
                  </a:cubicBezTo>
                  <a:cubicBezTo>
                    <a:pt x="181" y="54"/>
                    <a:pt x="184" y="50"/>
                    <a:pt x="183" y="45"/>
                  </a:cubicBezTo>
                  <a:cubicBezTo>
                    <a:pt x="151" y="50"/>
                    <a:pt x="118" y="48"/>
                    <a:pt x="8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2333626" y="4048125"/>
              <a:ext cx="231775" cy="68263"/>
            </a:xfrm>
            <a:custGeom>
              <a:avLst/>
              <a:gdLst/>
              <a:ahLst/>
              <a:cxnLst/>
              <a:rect l="l" t="t" r="r" b="b"/>
              <a:pathLst>
                <a:path w="184" h="54" extrusionOk="0">
                  <a:moveTo>
                    <a:pt x="86" y="39"/>
                  </a:moveTo>
                  <a:cubicBezTo>
                    <a:pt x="55" y="32"/>
                    <a:pt x="26" y="18"/>
                    <a:pt x="1" y="0"/>
                  </a:cubicBezTo>
                  <a:cubicBezTo>
                    <a:pt x="0" y="3"/>
                    <a:pt x="1" y="7"/>
                    <a:pt x="2" y="10"/>
                  </a:cubicBezTo>
                  <a:cubicBezTo>
                    <a:pt x="10" y="21"/>
                    <a:pt x="55" y="43"/>
                    <a:pt x="83" y="48"/>
                  </a:cubicBezTo>
                  <a:cubicBezTo>
                    <a:pt x="113" y="52"/>
                    <a:pt x="142" y="54"/>
                    <a:pt x="172" y="54"/>
                  </a:cubicBezTo>
                  <a:cubicBezTo>
                    <a:pt x="181" y="54"/>
                    <a:pt x="184" y="50"/>
                    <a:pt x="183" y="45"/>
                  </a:cubicBezTo>
                  <a:cubicBezTo>
                    <a:pt x="151" y="50"/>
                    <a:pt x="118" y="48"/>
                    <a:pt x="86" y="3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2347913" y="3189288"/>
              <a:ext cx="293688" cy="831851"/>
            </a:xfrm>
            <a:custGeom>
              <a:avLst/>
              <a:gdLst/>
              <a:ahLst/>
              <a:cxnLst/>
              <a:rect l="l" t="t" r="r" b="b"/>
              <a:pathLst>
                <a:path w="233" h="659" extrusionOk="0">
                  <a:moveTo>
                    <a:pt x="4" y="22"/>
                  </a:moveTo>
                  <a:cubicBezTo>
                    <a:pt x="4" y="22"/>
                    <a:pt x="101" y="209"/>
                    <a:pt x="114" y="240"/>
                  </a:cubicBezTo>
                  <a:cubicBezTo>
                    <a:pt x="123" y="262"/>
                    <a:pt x="121" y="287"/>
                    <a:pt x="108" y="307"/>
                  </a:cubicBezTo>
                  <a:cubicBezTo>
                    <a:pt x="93" y="336"/>
                    <a:pt x="82" y="366"/>
                    <a:pt x="75" y="397"/>
                  </a:cubicBezTo>
                  <a:cubicBezTo>
                    <a:pt x="67" y="438"/>
                    <a:pt x="56" y="478"/>
                    <a:pt x="41" y="517"/>
                  </a:cubicBezTo>
                  <a:cubicBezTo>
                    <a:pt x="28" y="547"/>
                    <a:pt x="0" y="596"/>
                    <a:pt x="2" y="606"/>
                  </a:cubicBezTo>
                  <a:cubicBezTo>
                    <a:pt x="5" y="616"/>
                    <a:pt x="6" y="627"/>
                    <a:pt x="7" y="637"/>
                  </a:cubicBezTo>
                  <a:cubicBezTo>
                    <a:pt x="7" y="637"/>
                    <a:pt x="54" y="659"/>
                    <a:pt x="74" y="659"/>
                  </a:cubicBezTo>
                  <a:cubicBezTo>
                    <a:pt x="94" y="659"/>
                    <a:pt x="105" y="659"/>
                    <a:pt x="108" y="651"/>
                  </a:cubicBezTo>
                  <a:cubicBezTo>
                    <a:pt x="111" y="644"/>
                    <a:pt x="123" y="626"/>
                    <a:pt x="123" y="607"/>
                  </a:cubicBezTo>
                  <a:cubicBezTo>
                    <a:pt x="123" y="589"/>
                    <a:pt x="118" y="580"/>
                    <a:pt x="120" y="564"/>
                  </a:cubicBezTo>
                  <a:cubicBezTo>
                    <a:pt x="121" y="549"/>
                    <a:pt x="195" y="419"/>
                    <a:pt x="198" y="376"/>
                  </a:cubicBezTo>
                  <a:cubicBezTo>
                    <a:pt x="201" y="333"/>
                    <a:pt x="233" y="287"/>
                    <a:pt x="227" y="252"/>
                  </a:cubicBezTo>
                  <a:cubicBezTo>
                    <a:pt x="221" y="216"/>
                    <a:pt x="203" y="40"/>
                    <a:pt x="184" y="20"/>
                  </a:cubicBezTo>
                  <a:cubicBezTo>
                    <a:pt x="165" y="0"/>
                    <a:pt x="4" y="22"/>
                    <a:pt x="4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3" name="Google Shape;253;p33"/>
            <p:cNvCxnSpPr/>
            <p:nvPr/>
          </p:nvCxnSpPr>
          <p:spPr>
            <a:xfrm rot="10800000">
              <a:off x="2367088" y="3271726"/>
              <a:ext cx="34800" cy="52500"/>
            </a:xfrm>
            <a:prstGeom prst="straightConnector1">
              <a:avLst/>
            </a:pr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4" name="Google Shape;254;p33"/>
            <p:cNvSpPr/>
            <p:nvPr/>
          </p:nvSpPr>
          <p:spPr>
            <a:xfrm>
              <a:off x="2516188" y="3495675"/>
              <a:ext cx="101600" cy="53975"/>
            </a:xfrm>
            <a:custGeom>
              <a:avLst/>
              <a:gdLst/>
              <a:ahLst/>
              <a:cxnLst/>
              <a:rect l="l" t="t" r="r" b="b"/>
              <a:pathLst>
                <a:path w="81" h="43" extrusionOk="0">
                  <a:moveTo>
                    <a:pt x="0" y="0"/>
                  </a:moveTo>
                  <a:cubicBezTo>
                    <a:pt x="0" y="0"/>
                    <a:pt x="12" y="34"/>
                    <a:pt x="37" y="40"/>
                  </a:cubicBezTo>
                  <a:cubicBezTo>
                    <a:pt x="52" y="43"/>
                    <a:pt x="67" y="43"/>
                    <a:pt x="81" y="38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2524126" y="3552825"/>
              <a:ext cx="74613" cy="23813"/>
            </a:xfrm>
            <a:custGeom>
              <a:avLst/>
              <a:gdLst/>
              <a:ahLst/>
              <a:cxnLst/>
              <a:rect l="l" t="t" r="r" b="b"/>
              <a:pathLst>
                <a:path w="59" h="19" extrusionOk="0">
                  <a:moveTo>
                    <a:pt x="0" y="0"/>
                  </a:moveTo>
                  <a:cubicBezTo>
                    <a:pt x="0" y="0"/>
                    <a:pt x="29" y="19"/>
                    <a:pt x="59" y="12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2371726" y="3932238"/>
              <a:ext cx="119063" cy="38100"/>
            </a:xfrm>
            <a:custGeom>
              <a:avLst/>
              <a:gdLst/>
              <a:ahLst/>
              <a:cxnLst/>
              <a:rect l="l" t="t" r="r" b="b"/>
              <a:pathLst>
                <a:path w="95" h="30" extrusionOk="0">
                  <a:moveTo>
                    <a:pt x="77" y="0"/>
                  </a:moveTo>
                  <a:cubicBezTo>
                    <a:pt x="77" y="0"/>
                    <a:pt x="0" y="10"/>
                    <a:pt x="10" y="20"/>
                  </a:cubicBezTo>
                  <a:cubicBezTo>
                    <a:pt x="20" y="30"/>
                    <a:pt x="95" y="16"/>
                    <a:pt x="95" y="16"/>
                  </a:cubicBez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2201863" y="3125788"/>
              <a:ext cx="425450" cy="123825"/>
            </a:xfrm>
            <a:custGeom>
              <a:avLst/>
              <a:gdLst/>
              <a:ahLst/>
              <a:cxnLst/>
              <a:rect l="l" t="t" r="r" b="b"/>
              <a:pathLst>
                <a:path w="337" h="99" extrusionOk="0">
                  <a:moveTo>
                    <a:pt x="10" y="1"/>
                  </a:moveTo>
                  <a:cubicBezTo>
                    <a:pt x="10" y="1"/>
                    <a:pt x="10" y="4"/>
                    <a:pt x="9" y="7"/>
                  </a:cubicBezTo>
                  <a:cubicBezTo>
                    <a:pt x="7" y="27"/>
                    <a:pt x="0" y="89"/>
                    <a:pt x="1" y="90"/>
                  </a:cubicBezTo>
                  <a:cubicBezTo>
                    <a:pt x="3" y="91"/>
                    <a:pt x="30" y="60"/>
                    <a:pt x="63" y="74"/>
                  </a:cubicBezTo>
                  <a:cubicBezTo>
                    <a:pt x="98" y="91"/>
                    <a:pt x="137" y="99"/>
                    <a:pt x="175" y="98"/>
                  </a:cubicBezTo>
                  <a:cubicBezTo>
                    <a:pt x="225" y="98"/>
                    <a:pt x="260" y="81"/>
                    <a:pt x="283" y="81"/>
                  </a:cubicBezTo>
                  <a:cubicBezTo>
                    <a:pt x="301" y="82"/>
                    <a:pt x="319" y="85"/>
                    <a:pt x="337" y="90"/>
                  </a:cubicBezTo>
                  <a:cubicBezTo>
                    <a:pt x="337" y="90"/>
                    <a:pt x="304" y="51"/>
                    <a:pt x="295" y="33"/>
                  </a:cubicBezTo>
                  <a:cubicBezTo>
                    <a:pt x="290" y="22"/>
                    <a:pt x="286" y="11"/>
                    <a:pt x="283" y="0"/>
                  </a:cubicBezTo>
                  <a:cubicBezTo>
                    <a:pt x="283" y="0"/>
                    <a:pt x="160" y="0"/>
                    <a:pt x="97" y="3"/>
                  </a:cubicBezTo>
                  <a:cubicBezTo>
                    <a:pt x="34" y="6"/>
                    <a:pt x="10" y="1"/>
                    <a:pt x="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2206626" y="3125788"/>
              <a:ext cx="381000" cy="122238"/>
            </a:xfrm>
            <a:custGeom>
              <a:avLst/>
              <a:gdLst/>
              <a:ahLst/>
              <a:cxnLst/>
              <a:rect l="l" t="t" r="r" b="b"/>
              <a:pathLst>
                <a:path w="302" h="97" extrusionOk="0">
                  <a:moveTo>
                    <a:pt x="302" y="83"/>
                  </a:moveTo>
                  <a:cubicBezTo>
                    <a:pt x="297" y="75"/>
                    <a:pt x="289" y="62"/>
                    <a:pt x="281" y="52"/>
                  </a:cubicBezTo>
                  <a:cubicBezTo>
                    <a:pt x="288" y="50"/>
                    <a:pt x="295" y="50"/>
                    <a:pt x="302" y="49"/>
                  </a:cubicBezTo>
                  <a:cubicBezTo>
                    <a:pt x="299" y="45"/>
                    <a:pt x="296" y="41"/>
                    <a:pt x="294" y="36"/>
                  </a:cubicBezTo>
                  <a:cubicBezTo>
                    <a:pt x="287" y="37"/>
                    <a:pt x="280" y="38"/>
                    <a:pt x="273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64" y="27"/>
                    <a:pt x="261" y="13"/>
                    <a:pt x="265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48" y="15"/>
                    <a:pt x="251" y="30"/>
                    <a:pt x="259" y="43"/>
                  </a:cubicBezTo>
                  <a:cubicBezTo>
                    <a:pt x="255" y="44"/>
                    <a:pt x="251" y="45"/>
                    <a:pt x="247" y="47"/>
                  </a:cubicBezTo>
                  <a:cubicBezTo>
                    <a:pt x="235" y="50"/>
                    <a:pt x="224" y="53"/>
                    <a:pt x="212" y="54"/>
                  </a:cubicBezTo>
                  <a:cubicBezTo>
                    <a:pt x="213" y="52"/>
                    <a:pt x="213" y="50"/>
                    <a:pt x="214" y="48"/>
                  </a:cubicBezTo>
                  <a:cubicBezTo>
                    <a:pt x="217" y="35"/>
                    <a:pt x="221" y="18"/>
                    <a:pt x="225" y="0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7"/>
                    <a:pt x="204" y="32"/>
                    <a:pt x="201" y="45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86" y="53"/>
                    <a:pt x="175" y="51"/>
                    <a:pt x="163" y="48"/>
                  </a:cubicBezTo>
                  <a:cubicBezTo>
                    <a:pt x="159" y="46"/>
                    <a:pt x="156" y="46"/>
                    <a:pt x="152" y="45"/>
                  </a:cubicBezTo>
                  <a:cubicBezTo>
                    <a:pt x="153" y="30"/>
                    <a:pt x="154" y="16"/>
                    <a:pt x="154" y="1"/>
                  </a:cubicBezTo>
                  <a:cubicBezTo>
                    <a:pt x="141" y="1"/>
                    <a:pt x="141" y="1"/>
                    <a:pt x="141" y="1"/>
                  </a:cubicBezTo>
                  <a:cubicBezTo>
                    <a:pt x="141" y="15"/>
                    <a:pt x="140" y="28"/>
                    <a:pt x="138" y="42"/>
                  </a:cubicBezTo>
                  <a:cubicBezTo>
                    <a:pt x="119" y="39"/>
                    <a:pt x="98" y="39"/>
                    <a:pt x="78" y="40"/>
                  </a:cubicBezTo>
                  <a:cubicBezTo>
                    <a:pt x="82" y="28"/>
                    <a:pt x="84" y="15"/>
                    <a:pt x="85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16"/>
                    <a:pt x="68" y="29"/>
                    <a:pt x="63" y="42"/>
                  </a:cubicBezTo>
                  <a:cubicBezTo>
                    <a:pt x="42" y="44"/>
                    <a:pt x="22" y="47"/>
                    <a:pt x="1" y="52"/>
                  </a:cubicBezTo>
                  <a:cubicBezTo>
                    <a:pt x="1" y="56"/>
                    <a:pt x="0" y="61"/>
                    <a:pt x="0" y="66"/>
                  </a:cubicBezTo>
                  <a:cubicBezTo>
                    <a:pt x="19" y="61"/>
                    <a:pt x="38" y="58"/>
                    <a:pt x="57" y="56"/>
                  </a:cubicBezTo>
                  <a:cubicBezTo>
                    <a:pt x="55" y="61"/>
                    <a:pt x="52" y="66"/>
                    <a:pt x="50" y="71"/>
                  </a:cubicBezTo>
                  <a:cubicBezTo>
                    <a:pt x="53" y="71"/>
                    <a:pt x="56" y="72"/>
                    <a:pt x="59" y="74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6" y="69"/>
                    <a:pt x="69" y="62"/>
                    <a:pt x="73" y="54"/>
                  </a:cubicBezTo>
                  <a:cubicBezTo>
                    <a:pt x="94" y="53"/>
                    <a:pt x="114" y="53"/>
                    <a:pt x="135" y="56"/>
                  </a:cubicBezTo>
                  <a:cubicBezTo>
                    <a:pt x="132" y="71"/>
                    <a:pt x="128" y="84"/>
                    <a:pt x="125" y="95"/>
                  </a:cubicBezTo>
                  <a:cubicBezTo>
                    <a:pt x="130" y="96"/>
                    <a:pt x="134" y="96"/>
                    <a:pt x="139" y="97"/>
                  </a:cubicBezTo>
                  <a:cubicBezTo>
                    <a:pt x="142" y="86"/>
                    <a:pt x="146" y="73"/>
                    <a:pt x="148" y="58"/>
                  </a:cubicBezTo>
                  <a:cubicBezTo>
                    <a:pt x="152" y="59"/>
                    <a:pt x="155" y="60"/>
                    <a:pt x="158" y="61"/>
                  </a:cubicBezTo>
                  <a:cubicBezTo>
                    <a:pt x="170" y="64"/>
                    <a:pt x="182" y="67"/>
                    <a:pt x="194" y="67"/>
                  </a:cubicBezTo>
                  <a:cubicBezTo>
                    <a:pt x="194" y="70"/>
                    <a:pt x="194" y="72"/>
                    <a:pt x="194" y="74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198" y="97"/>
                    <a:pt x="203" y="96"/>
                    <a:pt x="207" y="95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2"/>
                    <a:pt x="207" y="70"/>
                    <a:pt x="208" y="67"/>
                  </a:cubicBezTo>
                  <a:cubicBezTo>
                    <a:pt x="222" y="67"/>
                    <a:pt x="236" y="64"/>
                    <a:pt x="250" y="59"/>
                  </a:cubicBezTo>
                  <a:cubicBezTo>
                    <a:pt x="255" y="57"/>
                    <a:pt x="261" y="56"/>
                    <a:pt x="267" y="54"/>
                  </a:cubicBezTo>
                  <a:cubicBezTo>
                    <a:pt x="272" y="62"/>
                    <a:pt x="279" y="72"/>
                    <a:pt x="285" y="81"/>
                  </a:cubicBezTo>
                  <a:cubicBezTo>
                    <a:pt x="291" y="82"/>
                    <a:pt x="296" y="82"/>
                    <a:pt x="302" y="83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2201863" y="3125788"/>
              <a:ext cx="425450" cy="123825"/>
            </a:xfrm>
            <a:custGeom>
              <a:avLst/>
              <a:gdLst/>
              <a:ahLst/>
              <a:cxnLst/>
              <a:rect l="l" t="t" r="r" b="b"/>
              <a:pathLst>
                <a:path w="337" h="99" extrusionOk="0">
                  <a:moveTo>
                    <a:pt x="10" y="1"/>
                  </a:moveTo>
                  <a:cubicBezTo>
                    <a:pt x="10" y="1"/>
                    <a:pt x="10" y="4"/>
                    <a:pt x="9" y="7"/>
                  </a:cubicBezTo>
                  <a:cubicBezTo>
                    <a:pt x="7" y="27"/>
                    <a:pt x="0" y="89"/>
                    <a:pt x="1" y="90"/>
                  </a:cubicBezTo>
                  <a:cubicBezTo>
                    <a:pt x="3" y="91"/>
                    <a:pt x="30" y="60"/>
                    <a:pt x="63" y="74"/>
                  </a:cubicBezTo>
                  <a:cubicBezTo>
                    <a:pt x="98" y="91"/>
                    <a:pt x="137" y="99"/>
                    <a:pt x="175" y="98"/>
                  </a:cubicBezTo>
                  <a:cubicBezTo>
                    <a:pt x="225" y="98"/>
                    <a:pt x="260" y="81"/>
                    <a:pt x="283" y="81"/>
                  </a:cubicBezTo>
                  <a:cubicBezTo>
                    <a:pt x="301" y="82"/>
                    <a:pt x="319" y="85"/>
                    <a:pt x="337" y="90"/>
                  </a:cubicBezTo>
                  <a:cubicBezTo>
                    <a:pt x="337" y="90"/>
                    <a:pt x="304" y="51"/>
                    <a:pt x="295" y="33"/>
                  </a:cubicBezTo>
                  <a:cubicBezTo>
                    <a:pt x="290" y="22"/>
                    <a:pt x="286" y="11"/>
                    <a:pt x="283" y="0"/>
                  </a:cubicBezTo>
                  <a:cubicBezTo>
                    <a:pt x="283" y="0"/>
                    <a:pt x="160" y="0"/>
                    <a:pt x="97" y="3"/>
                  </a:cubicBezTo>
                  <a:cubicBezTo>
                    <a:pt x="34" y="6"/>
                    <a:pt x="10" y="1"/>
                    <a:pt x="10" y="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198688" y="2617788"/>
              <a:ext cx="517525" cy="508000"/>
            </a:xfrm>
            <a:custGeom>
              <a:avLst/>
              <a:gdLst/>
              <a:ahLst/>
              <a:cxnLst/>
              <a:rect l="l" t="t" r="r" b="b"/>
              <a:pathLst>
                <a:path w="411" h="403" extrusionOk="0">
                  <a:moveTo>
                    <a:pt x="258" y="25"/>
                  </a:moveTo>
                  <a:cubicBezTo>
                    <a:pt x="258" y="25"/>
                    <a:pt x="326" y="22"/>
                    <a:pt x="337" y="29"/>
                  </a:cubicBezTo>
                  <a:cubicBezTo>
                    <a:pt x="348" y="36"/>
                    <a:pt x="351" y="79"/>
                    <a:pt x="363" y="110"/>
                  </a:cubicBezTo>
                  <a:cubicBezTo>
                    <a:pt x="370" y="132"/>
                    <a:pt x="376" y="155"/>
                    <a:pt x="380" y="178"/>
                  </a:cubicBezTo>
                  <a:cubicBezTo>
                    <a:pt x="380" y="178"/>
                    <a:pt x="397" y="172"/>
                    <a:pt x="404" y="219"/>
                  </a:cubicBezTo>
                  <a:cubicBezTo>
                    <a:pt x="411" y="266"/>
                    <a:pt x="397" y="298"/>
                    <a:pt x="384" y="316"/>
                  </a:cubicBezTo>
                  <a:cubicBezTo>
                    <a:pt x="371" y="335"/>
                    <a:pt x="351" y="348"/>
                    <a:pt x="300" y="322"/>
                  </a:cubicBezTo>
                  <a:cubicBezTo>
                    <a:pt x="300" y="322"/>
                    <a:pt x="313" y="349"/>
                    <a:pt x="313" y="362"/>
                  </a:cubicBezTo>
                  <a:cubicBezTo>
                    <a:pt x="313" y="375"/>
                    <a:pt x="294" y="389"/>
                    <a:pt x="294" y="389"/>
                  </a:cubicBezTo>
                  <a:cubicBezTo>
                    <a:pt x="235" y="396"/>
                    <a:pt x="176" y="400"/>
                    <a:pt x="117" y="402"/>
                  </a:cubicBezTo>
                  <a:cubicBezTo>
                    <a:pt x="27" y="403"/>
                    <a:pt x="11" y="394"/>
                    <a:pt x="7" y="381"/>
                  </a:cubicBezTo>
                  <a:cubicBezTo>
                    <a:pt x="3" y="368"/>
                    <a:pt x="0" y="169"/>
                    <a:pt x="4" y="114"/>
                  </a:cubicBezTo>
                  <a:cubicBezTo>
                    <a:pt x="9" y="60"/>
                    <a:pt x="47" y="20"/>
                    <a:pt x="76" y="10"/>
                  </a:cubicBezTo>
                  <a:cubicBezTo>
                    <a:pt x="104" y="0"/>
                    <a:pt x="258" y="25"/>
                    <a:pt x="258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201863" y="2625725"/>
              <a:ext cx="508000" cy="496888"/>
            </a:xfrm>
            <a:custGeom>
              <a:avLst/>
              <a:gdLst/>
              <a:ahLst/>
              <a:cxnLst/>
              <a:rect l="l" t="t" r="r" b="b"/>
              <a:pathLst>
                <a:path w="404" h="394" extrusionOk="0">
                  <a:moveTo>
                    <a:pt x="387" y="274"/>
                  </a:moveTo>
                  <a:cubicBezTo>
                    <a:pt x="386" y="274"/>
                    <a:pt x="384" y="274"/>
                    <a:pt x="383" y="273"/>
                  </a:cubicBezTo>
                  <a:cubicBezTo>
                    <a:pt x="392" y="260"/>
                    <a:pt x="399" y="246"/>
                    <a:pt x="404" y="232"/>
                  </a:cubicBezTo>
                  <a:cubicBezTo>
                    <a:pt x="404" y="225"/>
                    <a:pt x="403" y="218"/>
                    <a:pt x="402" y="211"/>
                  </a:cubicBezTo>
                  <a:cubicBezTo>
                    <a:pt x="395" y="211"/>
                    <a:pt x="395" y="211"/>
                    <a:pt x="395" y="211"/>
                  </a:cubicBezTo>
                  <a:cubicBezTo>
                    <a:pt x="391" y="229"/>
                    <a:pt x="384" y="247"/>
                    <a:pt x="373" y="263"/>
                  </a:cubicBezTo>
                  <a:cubicBezTo>
                    <a:pt x="370" y="257"/>
                    <a:pt x="368" y="251"/>
                    <a:pt x="367" y="244"/>
                  </a:cubicBezTo>
                  <a:cubicBezTo>
                    <a:pt x="375" y="236"/>
                    <a:pt x="381" y="227"/>
                    <a:pt x="386" y="218"/>
                  </a:cubicBezTo>
                  <a:cubicBezTo>
                    <a:pt x="375" y="211"/>
                    <a:pt x="375" y="211"/>
                    <a:pt x="375" y="211"/>
                  </a:cubicBezTo>
                  <a:cubicBezTo>
                    <a:pt x="372" y="217"/>
                    <a:pt x="368" y="222"/>
                    <a:pt x="364" y="227"/>
                  </a:cubicBezTo>
                  <a:cubicBezTo>
                    <a:pt x="363" y="216"/>
                    <a:pt x="362" y="205"/>
                    <a:pt x="362" y="194"/>
                  </a:cubicBezTo>
                  <a:cubicBezTo>
                    <a:pt x="371" y="189"/>
                    <a:pt x="381" y="183"/>
                    <a:pt x="391" y="178"/>
                  </a:cubicBezTo>
                  <a:cubicBezTo>
                    <a:pt x="386" y="169"/>
                    <a:pt x="380" y="169"/>
                    <a:pt x="378" y="170"/>
                  </a:cubicBezTo>
                  <a:cubicBezTo>
                    <a:pt x="372" y="173"/>
                    <a:pt x="367" y="176"/>
                    <a:pt x="361" y="179"/>
                  </a:cubicBezTo>
                  <a:cubicBezTo>
                    <a:pt x="361" y="170"/>
                    <a:pt x="361" y="162"/>
                    <a:pt x="361" y="154"/>
                  </a:cubicBezTo>
                  <a:cubicBezTo>
                    <a:pt x="361" y="150"/>
                    <a:pt x="361" y="146"/>
                    <a:pt x="361" y="143"/>
                  </a:cubicBezTo>
                  <a:cubicBezTo>
                    <a:pt x="364" y="141"/>
                    <a:pt x="368" y="140"/>
                    <a:pt x="371" y="140"/>
                  </a:cubicBezTo>
                  <a:cubicBezTo>
                    <a:pt x="370" y="135"/>
                    <a:pt x="369" y="131"/>
                    <a:pt x="368" y="127"/>
                  </a:cubicBezTo>
                  <a:cubicBezTo>
                    <a:pt x="365" y="127"/>
                    <a:pt x="362" y="128"/>
                    <a:pt x="359" y="129"/>
                  </a:cubicBezTo>
                  <a:cubicBezTo>
                    <a:pt x="356" y="113"/>
                    <a:pt x="351" y="96"/>
                    <a:pt x="344" y="81"/>
                  </a:cubicBezTo>
                  <a:cubicBezTo>
                    <a:pt x="347" y="80"/>
                    <a:pt x="350" y="79"/>
                    <a:pt x="353" y="78"/>
                  </a:cubicBezTo>
                  <a:cubicBezTo>
                    <a:pt x="353" y="75"/>
                    <a:pt x="352" y="73"/>
                    <a:pt x="352" y="70"/>
                  </a:cubicBezTo>
                  <a:cubicBezTo>
                    <a:pt x="350" y="65"/>
                    <a:pt x="350" y="65"/>
                    <a:pt x="350" y="65"/>
                  </a:cubicBezTo>
                  <a:cubicBezTo>
                    <a:pt x="346" y="66"/>
                    <a:pt x="342" y="67"/>
                    <a:pt x="339" y="69"/>
                  </a:cubicBezTo>
                  <a:cubicBezTo>
                    <a:pt x="333" y="57"/>
                    <a:pt x="328" y="47"/>
                    <a:pt x="325" y="41"/>
                  </a:cubicBezTo>
                  <a:cubicBezTo>
                    <a:pt x="329" y="39"/>
                    <a:pt x="334" y="38"/>
                    <a:pt x="338" y="38"/>
                  </a:cubicBezTo>
                  <a:cubicBezTo>
                    <a:pt x="337" y="24"/>
                    <a:pt x="337" y="24"/>
                    <a:pt x="337" y="24"/>
                  </a:cubicBezTo>
                  <a:cubicBezTo>
                    <a:pt x="319" y="27"/>
                    <a:pt x="302" y="34"/>
                    <a:pt x="287" y="45"/>
                  </a:cubicBezTo>
                  <a:cubicBezTo>
                    <a:pt x="287" y="44"/>
                    <a:pt x="287" y="44"/>
                    <a:pt x="287" y="44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77" y="33"/>
                    <a:pt x="283" y="27"/>
                    <a:pt x="290" y="22"/>
                  </a:cubicBezTo>
                  <a:cubicBezTo>
                    <a:pt x="286" y="16"/>
                    <a:pt x="286" y="16"/>
                    <a:pt x="286" y="16"/>
                  </a:cubicBezTo>
                  <a:cubicBezTo>
                    <a:pt x="276" y="16"/>
                    <a:pt x="276" y="16"/>
                    <a:pt x="276" y="16"/>
                  </a:cubicBezTo>
                  <a:cubicBezTo>
                    <a:pt x="269" y="22"/>
                    <a:pt x="263" y="29"/>
                    <a:pt x="257" y="36"/>
                  </a:cubicBezTo>
                  <a:cubicBezTo>
                    <a:pt x="223" y="27"/>
                    <a:pt x="223" y="27"/>
                    <a:pt x="223" y="27"/>
                  </a:cubicBezTo>
                  <a:cubicBezTo>
                    <a:pt x="227" y="22"/>
                    <a:pt x="231" y="17"/>
                    <a:pt x="237" y="14"/>
                  </a:cubicBezTo>
                  <a:cubicBezTo>
                    <a:pt x="218" y="12"/>
                    <a:pt x="218" y="12"/>
                    <a:pt x="218" y="12"/>
                  </a:cubicBezTo>
                  <a:cubicBezTo>
                    <a:pt x="215" y="15"/>
                    <a:pt x="212" y="19"/>
                    <a:pt x="209" y="23"/>
                  </a:cubicBezTo>
                  <a:cubicBezTo>
                    <a:pt x="182" y="16"/>
                    <a:pt x="182" y="16"/>
                    <a:pt x="182" y="16"/>
                  </a:cubicBezTo>
                  <a:cubicBezTo>
                    <a:pt x="186" y="7"/>
                    <a:pt x="186" y="7"/>
                    <a:pt x="186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1" y="8"/>
                    <a:pt x="170" y="10"/>
                    <a:pt x="169" y="12"/>
                  </a:cubicBezTo>
                  <a:cubicBezTo>
                    <a:pt x="158" y="10"/>
                    <a:pt x="148" y="7"/>
                    <a:pt x="140" y="5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1" y="1"/>
                    <a:pt x="100" y="0"/>
                    <a:pt x="79" y="2"/>
                  </a:cubicBezTo>
                  <a:cubicBezTo>
                    <a:pt x="94" y="6"/>
                    <a:pt x="108" y="10"/>
                    <a:pt x="120" y="14"/>
                  </a:cubicBezTo>
                  <a:cubicBezTo>
                    <a:pt x="116" y="20"/>
                    <a:pt x="113" y="28"/>
                    <a:pt x="109" y="36"/>
                  </a:cubicBezTo>
                  <a:cubicBezTo>
                    <a:pt x="86" y="34"/>
                    <a:pt x="63" y="30"/>
                    <a:pt x="40" y="25"/>
                  </a:cubicBezTo>
                  <a:cubicBezTo>
                    <a:pt x="37" y="28"/>
                    <a:pt x="33" y="32"/>
                    <a:pt x="30" y="36"/>
                  </a:cubicBezTo>
                  <a:cubicBezTo>
                    <a:pt x="54" y="42"/>
                    <a:pt x="79" y="46"/>
                    <a:pt x="104" y="49"/>
                  </a:cubicBezTo>
                  <a:cubicBezTo>
                    <a:pt x="97" y="67"/>
                    <a:pt x="90" y="87"/>
                    <a:pt x="86" y="107"/>
                  </a:cubicBezTo>
                  <a:cubicBezTo>
                    <a:pt x="58" y="101"/>
                    <a:pt x="29" y="94"/>
                    <a:pt x="5" y="88"/>
                  </a:cubicBezTo>
                  <a:cubicBezTo>
                    <a:pt x="4" y="92"/>
                    <a:pt x="3" y="97"/>
                    <a:pt x="3" y="101"/>
                  </a:cubicBezTo>
                  <a:cubicBezTo>
                    <a:pt x="27" y="107"/>
                    <a:pt x="55" y="114"/>
                    <a:pt x="83" y="120"/>
                  </a:cubicBezTo>
                  <a:cubicBezTo>
                    <a:pt x="81" y="133"/>
                    <a:pt x="79" y="146"/>
                    <a:pt x="78" y="158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49" y="150"/>
                    <a:pt x="29" y="145"/>
                    <a:pt x="16" y="145"/>
                  </a:cubicBezTo>
                  <a:cubicBezTo>
                    <a:pt x="11" y="145"/>
                    <a:pt x="5" y="144"/>
                    <a:pt x="0" y="143"/>
                  </a:cubicBezTo>
                  <a:cubicBezTo>
                    <a:pt x="0" y="148"/>
                    <a:pt x="0" y="152"/>
                    <a:pt x="0" y="157"/>
                  </a:cubicBezTo>
                  <a:cubicBezTo>
                    <a:pt x="6" y="158"/>
                    <a:pt x="11" y="158"/>
                    <a:pt x="16" y="158"/>
                  </a:cubicBezTo>
                  <a:cubicBezTo>
                    <a:pt x="27" y="158"/>
                    <a:pt x="47" y="164"/>
                    <a:pt x="69" y="170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7"/>
                    <a:pt x="78" y="181"/>
                    <a:pt x="78" y="185"/>
                  </a:cubicBezTo>
                  <a:cubicBezTo>
                    <a:pt x="54" y="177"/>
                    <a:pt x="33" y="171"/>
                    <a:pt x="16" y="171"/>
                  </a:cubicBezTo>
                  <a:cubicBezTo>
                    <a:pt x="11" y="171"/>
                    <a:pt x="6" y="171"/>
                    <a:pt x="1" y="170"/>
                  </a:cubicBezTo>
                  <a:cubicBezTo>
                    <a:pt x="1" y="174"/>
                    <a:pt x="1" y="179"/>
                    <a:pt x="1" y="184"/>
                  </a:cubicBezTo>
                  <a:cubicBezTo>
                    <a:pt x="6" y="184"/>
                    <a:pt x="11" y="184"/>
                    <a:pt x="16" y="184"/>
                  </a:cubicBezTo>
                  <a:cubicBezTo>
                    <a:pt x="32" y="184"/>
                    <a:pt x="54" y="191"/>
                    <a:pt x="78" y="199"/>
                  </a:cubicBezTo>
                  <a:cubicBezTo>
                    <a:pt x="78" y="208"/>
                    <a:pt x="78" y="217"/>
                    <a:pt x="78" y="226"/>
                  </a:cubicBezTo>
                  <a:cubicBezTo>
                    <a:pt x="66" y="221"/>
                    <a:pt x="54" y="216"/>
                    <a:pt x="43" y="212"/>
                  </a:cubicBezTo>
                  <a:cubicBezTo>
                    <a:pt x="27" y="205"/>
                    <a:pt x="13" y="200"/>
                    <a:pt x="0" y="195"/>
                  </a:cubicBezTo>
                  <a:cubicBezTo>
                    <a:pt x="0" y="200"/>
                    <a:pt x="0" y="204"/>
                    <a:pt x="0" y="209"/>
                  </a:cubicBezTo>
                  <a:cubicBezTo>
                    <a:pt x="12" y="214"/>
                    <a:pt x="25" y="219"/>
                    <a:pt x="38" y="224"/>
                  </a:cubicBezTo>
                  <a:cubicBezTo>
                    <a:pt x="51" y="229"/>
                    <a:pt x="64" y="235"/>
                    <a:pt x="78" y="240"/>
                  </a:cubicBezTo>
                  <a:cubicBezTo>
                    <a:pt x="78" y="248"/>
                    <a:pt x="78" y="256"/>
                    <a:pt x="79" y="264"/>
                  </a:cubicBezTo>
                  <a:cubicBezTo>
                    <a:pt x="79" y="266"/>
                    <a:pt x="79" y="268"/>
                    <a:pt x="79" y="269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1" y="257"/>
                    <a:pt x="1" y="262"/>
                    <a:pt x="1" y="266"/>
                  </a:cubicBezTo>
                  <a:cubicBezTo>
                    <a:pt x="79" y="283"/>
                    <a:pt x="79" y="283"/>
                    <a:pt x="79" y="283"/>
                  </a:cubicBezTo>
                  <a:cubicBezTo>
                    <a:pt x="79" y="305"/>
                    <a:pt x="79" y="326"/>
                    <a:pt x="79" y="345"/>
                  </a:cubicBezTo>
                  <a:cubicBezTo>
                    <a:pt x="53" y="342"/>
                    <a:pt x="27" y="338"/>
                    <a:pt x="2" y="332"/>
                  </a:cubicBezTo>
                  <a:cubicBezTo>
                    <a:pt x="2" y="337"/>
                    <a:pt x="3" y="342"/>
                    <a:pt x="3" y="346"/>
                  </a:cubicBezTo>
                  <a:cubicBezTo>
                    <a:pt x="28" y="352"/>
                    <a:pt x="53" y="356"/>
                    <a:pt x="78" y="359"/>
                  </a:cubicBezTo>
                  <a:cubicBezTo>
                    <a:pt x="78" y="371"/>
                    <a:pt x="77" y="383"/>
                    <a:pt x="76" y="394"/>
                  </a:cubicBezTo>
                  <a:cubicBezTo>
                    <a:pt x="90" y="394"/>
                    <a:pt x="90" y="394"/>
                    <a:pt x="90" y="394"/>
                  </a:cubicBezTo>
                  <a:cubicBezTo>
                    <a:pt x="91" y="384"/>
                    <a:pt x="91" y="372"/>
                    <a:pt x="92" y="360"/>
                  </a:cubicBezTo>
                  <a:cubicBezTo>
                    <a:pt x="110" y="361"/>
                    <a:pt x="128" y="362"/>
                    <a:pt x="145" y="363"/>
                  </a:cubicBezTo>
                  <a:cubicBezTo>
                    <a:pt x="145" y="374"/>
                    <a:pt x="145" y="384"/>
                    <a:pt x="145" y="393"/>
                  </a:cubicBezTo>
                  <a:cubicBezTo>
                    <a:pt x="158" y="393"/>
                    <a:pt x="158" y="393"/>
                    <a:pt x="158" y="393"/>
                  </a:cubicBezTo>
                  <a:cubicBezTo>
                    <a:pt x="158" y="383"/>
                    <a:pt x="158" y="373"/>
                    <a:pt x="158" y="363"/>
                  </a:cubicBezTo>
                  <a:cubicBezTo>
                    <a:pt x="180" y="363"/>
                    <a:pt x="201" y="363"/>
                    <a:pt x="221" y="362"/>
                  </a:cubicBezTo>
                  <a:cubicBezTo>
                    <a:pt x="220" y="371"/>
                    <a:pt x="218" y="380"/>
                    <a:pt x="217" y="389"/>
                  </a:cubicBezTo>
                  <a:cubicBezTo>
                    <a:pt x="231" y="388"/>
                    <a:pt x="231" y="388"/>
                    <a:pt x="231" y="388"/>
                  </a:cubicBezTo>
                  <a:cubicBezTo>
                    <a:pt x="232" y="379"/>
                    <a:pt x="233" y="371"/>
                    <a:pt x="234" y="362"/>
                  </a:cubicBezTo>
                  <a:cubicBezTo>
                    <a:pt x="246" y="362"/>
                    <a:pt x="256" y="361"/>
                    <a:pt x="266" y="362"/>
                  </a:cubicBezTo>
                  <a:cubicBezTo>
                    <a:pt x="266" y="367"/>
                    <a:pt x="265" y="371"/>
                    <a:pt x="263" y="375"/>
                  </a:cubicBezTo>
                  <a:cubicBezTo>
                    <a:pt x="261" y="379"/>
                    <a:pt x="260" y="382"/>
                    <a:pt x="258" y="385"/>
                  </a:cubicBezTo>
                  <a:cubicBezTo>
                    <a:pt x="274" y="384"/>
                    <a:pt x="274" y="384"/>
                    <a:pt x="274" y="384"/>
                  </a:cubicBezTo>
                  <a:cubicBezTo>
                    <a:pt x="274" y="383"/>
                    <a:pt x="274" y="382"/>
                    <a:pt x="275" y="381"/>
                  </a:cubicBezTo>
                  <a:cubicBezTo>
                    <a:pt x="278" y="375"/>
                    <a:pt x="279" y="369"/>
                    <a:pt x="280" y="362"/>
                  </a:cubicBezTo>
                  <a:cubicBezTo>
                    <a:pt x="290" y="362"/>
                    <a:pt x="300" y="363"/>
                    <a:pt x="308" y="363"/>
                  </a:cubicBezTo>
                  <a:cubicBezTo>
                    <a:pt x="309" y="361"/>
                    <a:pt x="310" y="358"/>
                    <a:pt x="311" y="354"/>
                  </a:cubicBezTo>
                  <a:cubicBezTo>
                    <a:pt x="310" y="353"/>
                    <a:pt x="310" y="351"/>
                    <a:pt x="310" y="350"/>
                  </a:cubicBezTo>
                  <a:cubicBezTo>
                    <a:pt x="301" y="349"/>
                    <a:pt x="291" y="349"/>
                    <a:pt x="280" y="348"/>
                  </a:cubicBezTo>
                  <a:cubicBezTo>
                    <a:pt x="278" y="338"/>
                    <a:pt x="276" y="328"/>
                    <a:pt x="273" y="319"/>
                  </a:cubicBezTo>
                  <a:cubicBezTo>
                    <a:pt x="283" y="318"/>
                    <a:pt x="293" y="315"/>
                    <a:pt x="301" y="308"/>
                  </a:cubicBezTo>
                  <a:cubicBezTo>
                    <a:pt x="304" y="312"/>
                    <a:pt x="306" y="316"/>
                    <a:pt x="309" y="320"/>
                  </a:cubicBezTo>
                  <a:cubicBezTo>
                    <a:pt x="317" y="323"/>
                    <a:pt x="325" y="326"/>
                    <a:pt x="334" y="328"/>
                  </a:cubicBezTo>
                  <a:cubicBezTo>
                    <a:pt x="340" y="323"/>
                    <a:pt x="345" y="317"/>
                    <a:pt x="350" y="313"/>
                  </a:cubicBezTo>
                  <a:cubicBezTo>
                    <a:pt x="354" y="317"/>
                    <a:pt x="359" y="322"/>
                    <a:pt x="364" y="325"/>
                  </a:cubicBezTo>
                  <a:cubicBezTo>
                    <a:pt x="365" y="325"/>
                    <a:pt x="367" y="324"/>
                    <a:pt x="368" y="323"/>
                  </a:cubicBezTo>
                  <a:cubicBezTo>
                    <a:pt x="373" y="315"/>
                    <a:pt x="373" y="315"/>
                    <a:pt x="373" y="315"/>
                  </a:cubicBezTo>
                  <a:cubicBezTo>
                    <a:pt x="368" y="312"/>
                    <a:pt x="363" y="308"/>
                    <a:pt x="360" y="303"/>
                  </a:cubicBezTo>
                  <a:cubicBezTo>
                    <a:pt x="365" y="297"/>
                    <a:pt x="370" y="291"/>
                    <a:pt x="375" y="284"/>
                  </a:cubicBezTo>
                  <a:cubicBezTo>
                    <a:pt x="379" y="286"/>
                    <a:pt x="382" y="287"/>
                    <a:pt x="386" y="288"/>
                  </a:cubicBezTo>
                  <a:cubicBezTo>
                    <a:pt x="387" y="288"/>
                    <a:pt x="388" y="288"/>
                    <a:pt x="389" y="288"/>
                  </a:cubicBezTo>
                  <a:cubicBezTo>
                    <a:pt x="391" y="288"/>
                    <a:pt x="393" y="288"/>
                    <a:pt x="394" y="288"/>
                  </a:cubicBezTo>
                  <a:cubicBezTo>
                    <a:pt x="396" y="283"/>
                    <a:pt x="398" y="278"/>
                    <a:pt x="399" y="272"/>
                  </a:cubicBezTo>
                  <a:cubicBezTo>
                    <a:pt x="395" y="274"/>
                    <a:pt x="391" y="275"/>
                    <a:pt x="387" y="274"/>
                  </a:cubicBezTo>
                  <a:moveTo>
                    <a:pt x="352" y="240"/>
                  </a:moveTo>
                  <a:cubicBezTo>
                    <a:pt x="348" y="244"/>
                    <a:pt x="344" y="247"/>
                    <a:pt x="339" y="251"/>
                  </a:cubicBezTo>
                  <a:cubicBezTo>
                    <a:pt x="336" y="237"/>
                    <a:pt x="334" y="224"/>
                    <a:pt x="333" y="210"/>
                  </a:cubicBezTo>
                  <a:cubicBezTo>
                    <a:pt x="348" y="202"/>
                    <a:pt x="348" y="202"/>
                    <a:pt x="348" y="202"/>
                  </a:cubicBezTo>
                  <a:cubicBezTo>
                    <a:pt x="349" y="214"/>
                    <a:pt x="350" y="227"/>
                    <a:pt x="352" y="240"/>
                  </a:cubicBezTo>
                  <a:moveTo>
                    <a:pt x="348" y="155"/>
                  </a:moveTo>
                  <a:cubicBezTo>
                    <a:pt x="348" y="165"/>
                    <a:pt x="348" y="176"/>
                    <a:pt x="348" y="186"/>
                  </a:cubicBezTo>
                  <a:cubicBezTo>
                    <a:pt x="332" y="196"/>
                    <a:pt x="332" y="196"/>
                    <a:pt x="332" y="196"/>
                  </a:cubicBezTo>
                  <a:cubicBezTo>
                    <a:pt x="331" y="184"/>
                    <a:pt x="330" y="171"/>
                    <a:pt x="330" y="157"/>
                  </a:cubicBezTo>
                  <a:cubicBezTo>
                    <a:pt x="336" y="154"/>
                    <a:pt x="342" y="151"/>
                    <a:pt x="348" y="148"/>
                  </a:cubicBezTo>
                  <a:cubicBezTo>
                    <a:pt x="348" y="150"/>
                    <a:pt x="348" y="153"/>
                    <a:pt x="348" y="155"/>
                  </a:cubicBezTo>
                  <a:moveTo>
                    <a:pt x="346" y="134"/>
                  </a:moveTo>
                  <a:cubicBezTo>
                    <a:pt x="341" y="137"/>
                    <a:pt x="335" y="139"/>
                    <a:pt x="330" y="142"/>
                  </a:cubicBezTo>
                  <a:cubicBezTo>
                    <a:pt x="329" y="125"/>
                    <a:pt x="326" y="109"/>
                    <a:pt x="320" y="93"/>
                  </a:cubicBezTo>
                  <a:cubicBezTo>
                    <a:pt x="324" y="91"/>
                    <a:pt x="328" y="89"/>
                    <a:pt x="332" y="87"/>
                  </a:cubicBezTo>
                  <a:cubicBezTo>
                    <a:pt x="338" y="102"/>
                    <a:pt x="343" y="118"/>
                    <a:pt x="346" y="134"/>
                  </a:cubicBezTo>
                  <a:cubicBezTo>
                    <a:pt x="346" y="134"/>
                    <a:pt x="346" y="134"/>
                    <a:pt x="346" y="134"/>
                  </a:cubicBezTo>
                  <a:moveTo>
                    <a:pt x="312" y="46"/>
                  </a:moveTo>
                  <a:cubicBezTo>
                    <a:pt x="315" y="52"/>
                    <a:pt x="321" y="62"/>
                    <a:pt x="326" y="75"/>
                  </a:cubicBezTo>
                  <a:cubicBezTo>
                    <a:pt x="322" y="77"/>
                    <a:pt x="318" y="79"/>
                    <a:pt x="315" y="81"/>
                  </a:cubicBezTo>
                  <a:cubicBezTo>
                    <a:pt x="310" y="71"/>
                    <a:pt x="304" y="63"/>
                    <a:pt x="298" y="55"/>
                  </a:cubicBezTo>
                  <a:cubicBezTo>
                    <a:pt x="302" y="51"/>
                    <a:pt x="307" y="49"/>
                    <a:pt x="312" y="46"/>
                  </a:cubicBezTo>
                  <a:cubicBezTo>
                    <a:pt x="312" y="46"/>
                    <a:pt x="312" y="46"/>
                    <a:pt x="312" y="46"/>
                  </a:cubicBezTo>
                  <a:moveTo>
                    <a:pt x="317" y="164"/>
                  </a:moveTo>
                  <a:cubicBezTo>
                    <a:pt x="317" y="177"/>
                    <a:pt x="318" y="190"/>
                    <a:pt x="319" y="203"/>
                  </a:cubicBezTo>
                  <a:cubicBezTo>
                    <a:pt x="309" y="209"/>
                    <a:pt x="300" y="214"/>
                    <a:pt x="293" y="218"/>
                  </a:cubicBezTo>
                  <a:cubicBezTo>
                    <a:pt x="293" y="207"/>
                    <a:pt x="291" y="194"/>
                    <a:pt x="290" y="182"/>
                  </a:cubicBezTo>
                  <a:cubicBezTo>
                    <a:pt x="298" y="176"/>
                    <a:pt x="307" y="170"/>
                    <a:pt x="317" y="164"/>
                  </a:cubicBezTo>
                  <a:cubicBezTo>
                    <a:pt x="317" y="164"/>
                    <a:pt x="317" y="164"/>
                    <a:pt x="317" y="164"/>
                  </a:cubicBezTo>
                  <a:moveTo>
                    <a:pt x="289" y="166"/>
                  </a:moveTo>
                  <a:cubicBezTo>
                    <a:pt x="287" y="152"/>
                    <a:pt x="285" y="137"/>
                    <a:pt x="283" y="124"/>
                  </a:cubicBezTo>
                  <a:cubicBezTo>
                    <a:pt x="290" y="115"/>
                    <a:pt x="299" y="107"/>
                    <a:pt x="308" y="101"/>
                  </a:cubicBezTo>
                  <a:cubicBezTo>
                    <a:pt x="314" y="115"/>
                    <a:pt x="317" y="131"/>
                    <a:pt x="317" y="146"/>
                  </a:cubicBezTo>
                  <a:cubicBezTo>
                    <a:pt x="317" y="149"/>
                    <a:pt x="317" y="149"/>
                    <a:pt x="317" y="149"/>
                  </a:cubicBezTo>
                  <a:cubicBezTo>
                    <a:pt x="306" y="154"/>
                    <a:pt x="297" y="160"/>
                    <a:pt x="288" y="166"/>
                  </a:cubicBezTo>
                  <a:cubicBezTo>
                    <a:pt x="289" y="166"/>
                    <a:pt x="289" y="166"/>
                    <a:pt x="289" y="166"/>
                  </a:cubicBezTo>
                  <a:moveTo>
                    <a:pt x="288" y="64"/>
                  </a:moveTo>
                  <a:cubicBezTo>
                    <a:pt x="294" y="71"/>
                    <a:pt x="299" y="79"/>
                    <a:pt x="303" y="88"/>
                  </a:cubicBezTo>
                  <a:cubicBezTo>
                    <a:pt x="295" y="94"/>
                    <a:pt x="287" y="100"/>
                    <a:pt x="280" y="107"/>
                  </a:cubicBezTo>
                  <a:cubicBezTo>
                    <a:pt x="278" y="96"/>
                    <a:pt x="277" y="87"/>
                    <a:pt x="275" y="80"/>
                  </a:cubicBezTo>
                  <a:cubicBezTo>
                    <a:pt x="279" y="74"/>
                    <a:pt x="283" y="68"/>
                    <a:pt x="288" y="63"/>
                  </a:cubicBezTo>
                  <a:cubicBezTo>
                    <a:pt x="288" y="64"/>
                    <a:pt x="288" y="64"/>
                    <a:pt x="288" y="64"/>
                  </a:cubicBezTo>
                  <a:moveTo>
                    <a:pt x="263" y="52"/>
                  </a:moveTo>
                  <a:cubicBezTo>
                    <a:pt x="277" y="56"/>
                    <a:pt x="277" y="56"/>
                    <a:pt x="277" y="56"/>
                  </a:cubicBezTo>
                  <a:cubicBezTo>
                    <a:pt x="274" y="59"/>
                    <a:pt x="271" y="62"/>
                    <a:pt x="269" y="66"/>
                  </a:cubicBezTo>
                  <a:cubicBezTo>
                    <a:pt x="259" y="67"/>
                    <a:pt x="259" y="67"/>
                    <a:pt x="259" y="67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6" y="63"/>
                    <a:pt x="259" y="57"/>
                    <a:pt x="263" y="52"/>
                  </a:cubicBezTo>
                  <a:cubicBezTo>
                    <a:pt x="263" y="52"/>
                    <a:pt x="263" y="52"/>
                    <a:pt x="263" y="52"/>
                  </a:cubicBezTo>
                  <a:moveTo>
                    <a:pt x="264" y="113"/>
                  </a:moveTo>
                  <a:cubicBezTo>
                    <a:pt x="265" y="110"/>
                    <a:pt x="265" y="107"/>
                    <a:pt x="266" y="104"/>
                  </a:cubicBezTo>
                  <a:cubicBezTo>
                    <a:pt x="267" y="109"/>
                    <a:pt x="268" y="114"/>
                    <a:pt x="269" y="120"/>
                  </a:cubicBezTo>
                  <a:cubicBezTo>
                    <a:pt x="267" y="122"/>
                    <a:pt x="265" y="125"/>
                    <a:pt x="263" y="127"/>
                  </a:cubicBezTo>
                  <a:cubicBezTo>
                    <a:pt x="263" y="123"/>
                    <a:pt x="264" y="119"/>
                    <a:pt x="264" y="116"/>
                  </a:cubicBezTo>
                  <a:cubicBezTo>
                    <a:pt x="265" y="115"/>
                    <a:pt x="265" y="115"/>
                    <a:pt x="265" y="115"/>
                  </a:cubicBezTo>
                  <a:cubicBezTo>
                    <a:pt x="264" y="113"/>
                    <a:pt x="264" y="113"/>
                    <a:pt x="264" y="113"/>
                  </a:cubicBezTo>
                  <a:moveTo>
                    <a:pt x="261" y="78"/>
                  </a:moveTo>
                  <a:cubicBezTo>
                    <a:pt x="257" y="86"/>
                    <a:pt x="254" y="96"/>
                    <a:pt x="252" y="105"/>
                  </a:cubicBezTo>
                  <a:cubicBezTo>
                    <a:pt x="248" y="106"/>
                    <a:pt x="244" y="107"/>
                    <a:pt x="238" y="109"/>
                  </a:cubicBezTo>
                  <a:cubicBezTo>
                    <a:pt x="238" y="108"/>
                    <a:pt x="238" y="108"/>
                    <a:pt x="238" y="108"/>
                  </a:cubicBezTo>
                  <a:cubicBezTo>
                    <a:pt x="240" y="98"/>
                    <a:pt x="243" y="89"/>
                    <a:pt x="247" y="80"/>
                  </a:cubicBezTo>
                  <a:cubicBezTo>
                    <a:pt x="258" y="84"/>
                    <a:pt x="258" y="84"/>
                    <a:pt x="258" y="84"/>
                  </a:cubicBezTo>
                  <a:cubicBezTo>
                    <a:pt x="261" y="75"/>
                    <a:pt x="261" y="75"/>
                    <a:pt x="261" y="75"/>
                  </a:cubicBezTo>
                  <a:cubicBezTo>
                    <a:pt x="261" y="76"/>
                    <a:pt x="261" y="77"/>
                    <a:pt x="261" y="77"/>
                  </a:cubicBezTo>
                  <a:cubicBezTo>
                    <a:pt x="261" y="78"/>
                    <a:pt x="261" y="78"/>
                    <a:pt x="261" y="78"/>
                  </a:cubicBezTo>
                  <a:moveTo>
                    <a:pt x="216" y="39"/>
                  </a:moveTo>
                  <a:cubicBezTo>
                    <a:pt x="249" y="48"/>
                    <a:pt x="249" y="48"/>
                    <a:pt x="249" y="48"/>
                  </a:cubicBezTo>
                  <a:cubicBezTo>
                    <a:pt x="246" y="53"/>
                    <a:pt x="243" y="58"/>
                    <a:pt x="240" y="64"/>
                  </a:cubicBezTo>
                  <a:cubicBezTo>
                    <a:pt x="232" y="61"/>
                    <a:pt x="221" y="57"/>
                    <a:pt x="210" y="54"/>
                  </a:cubicBezTo>
                  <a:cubicBezTo>
                    <a:pt x="212" y="49"/>
                    <a:pt x="214" y="44"/>
                    <a:pt x="216" y="39"/>
                  </a:cubicBezTo>
                  <a:cubicBezTo>
                    <a:pt x="216" y="39"/>
                    <a:pt x="216" y="39"/>
                    <a:pt x="216" y="39"/>
                  </a:cubicBezTo>
                  <a:moveTo>
                    <a:pt x="203" y="94"/>
                  </a:moveTo>
                  <a:cubicBezTo>
                    <a:pt x="204" y="85"/>
                    <a:pt x="205" y="76"/>
                    <a:pt x="207" y="67"/>
                  </a:cubicBezTo>
                  <a:cubicBezTo>
                    <a:pt x="217" y="70"/>
                    <a:pt x="226" y="73"/>
                    <a:pt x="234" y="76"/>
                  </a:cubicBezTo>
                  <a:cubicBezTo>
                    <a:pt x="230" y="85"/>
                    <a:pt x="227" y="94"/>
                    <a:pt x="225" y="104"/>
                  </a:cubicBezTo>
                  <a:cubicBezTo>
                    <a:pt x="224" y="107"/>
                    <a:pt x="224" y="109"/>
                    <a:pt x="224" y="111"/>
                  </a:cubicBezTo>
                  <a:cubicBezTo>
                    <a:pt x="217" y="112"/>
                    <a:pt x="210" y="113"/>
                    <a:pt x="203" y="114"/>
                  </a:cubicBezTo>
                  <a:cubicBezTo>
                    <a:pt x="203" y="107"/>
                    <a:pt x="203" y="100"/>
                    <a:pt x="203" y="94"/>
                  </a:cubicBezTo>
                  <a:cubicBezTo>
                    <a:pt x="203" y="94"/>
                    <a:pt x="203" y="94"/>
                    <a:pt x="203" y="94"/>
                  </a:cubicBezTo>
                  <a:moveTo>
                    <a:pt x="221" y="170"/>
                  </a:moveTo>
                  <a:cubicBezTo>
                    <a:pt x="208" y="171"/>
                    <a:pt x="208" y="171"/>
                    <a:pt x="208" y="171"/>
                  </a:cubicBezTo>
                  <a:cubicBezTo>
                    <a:pt x="205" y="157"/>
                    <a:pt x="204" y="142"/>
                    <a:pt x="203" y="128"/>
                  </a:cubicBezTo>
                  <a:cubicBezTo>
                    <a:pt x="210" y="127"/>
                    <a:pt x="216" y="126"/>
                    <a:pt x="221" y="125"/>
                  </a:cubicBezTo>
                  <a:cubicBezTo>
                    <a:pt x="220" y="140"/>
                    <a:pt x="220" y="155"/>
                    <a:pt x="221" y="170"/>
                  </a:cubicBezTo>
                  <a:moveTo>
                    <a:pt x="222" y="184"/>
                  </a:moveTo>
                  <a:cubicBezTo>
                    <a:pt x="223" y="193"/>
                    <a:pt x="225" y="203"/>
                    <a:pt x="226" y="212"/>
                  </a:cubicBezTo>
                  <a:cubicBezTo>
                    <a:pt x="215" y="213"/>
                    <a:pt x="215" y="213"/>
                    <a:pt x="215" y="213"/>
                  </a:cubicBezTo>
                  <a:cubicBezTo>
                    <a:pt x="213" y="204"/>
                    <a:pt x="212" y="194"/>
                    <a:pt x="210" y="185"/>
                  </a:cubicBezTo>
                  <a:cubicBezTo>
                    <a:pt x="222" y="184"/>
                    <a:pt x="222" y="184"/>
                    <a:pt x="222" y="184"/>
                  </a:cubicBezTo>
                  <a:moveTo>
                    <a:pt x="178" y="29"/>
                  </a:moveTo>
                  <a:cubicBezTo>
                    <a:pt x="203" y="36"/>
                    <a:pt x="203" y="36"/>
                    <a:pt x="203" y="36"/>
                  </a:cubicBezTo>
                  <a:cubicBezTo>
                    <a:pt x="201" y="41"/>
                    <a:pt x="199" y="45"/>
                    <a:pt x="197" y="50"/>
                  </a:cubicBezTo>
                  <a:cubicBezTo>
                    <a:pt x="189" y="48"/>
                    <a:pt x="181" y="46"/>
                    <a:pt x="172" y="44"/>
                  </a:cubicBezTo>
                  <a:cubicBezTo>
                    <a:pt x="174" y="39"/>
                    <a:pt x="176" y="34"/>
                    <a:pt x="178" y="29"/>
                  </a:cubicBezTo>
                  <a:cubicBezTo>
                    <a:pt x="178" y="29"/>
                    <a:pt x="178" y="29"/>
                    <a:pt x="178" y="29"/>
                  </a:cubicBezTo>
                  <a:moveTo>
                    <a:pt x="194" y="64"/>
                  </a:moveTo>
                  <a:cubicBezTo>
                    <a:pt x="192" y="73"/>
                    <a:pt x="190" y="83"/>
                    <a:pt x="190" y="93"/>
                  </a:cubicBezTo>
                  <a:cubicBezTo>
                    <a:pt x="189" y="100"/>
                    <a:pt x="189" y="108"/>
                    <a:pt x="189" y="115"/>
                  </a:cubicBezTo>
                  <a:cubicBezTo>
                    <a:pt x="180" y="116"/>
                    <a:pt x="170" y="117"/>
                    <a:pt x="160" y="117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7" y="96"/>
                    <a:pt x="161" y="76"/>
                    <a:pt x="168" y="57"/>
                  </a:cubicBezTo>
                  <a:cubicBezTo>
                    <a:pt x="176" y="59"/>
                    <a:pt x="185" y="61"/>
                    <a:pt x="194" y="63"/>
                  </a:cubicBezTo>
                  <a:cubicBezTo>
                    <a:pt x="194" y="64"/>
                    <a:pt x="194" y="64"/>
                    <a:pt x="194" y="64"/>
                  </a:cubicBezTo>
                  <a:moveTo>
                    <a:pt x="134" y="18"/>
                  </a:moveTo>
                  <a:cubicBezTo>
                    <a:pt x="135" y="18"/>
                    <a:pt x="135" y="18"/>
                    <a:pt x="135" y="18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30"/>
                    <a:pt x="161" y="35"/>
                    <a:pt x="159" y="41"/>
                  </a:cubicBezTo>
                  <a:cubicBezTo>
                    <a:pt x="148" y="39"/>
                    <a:pt x="136" y="37"/>
                    <a:pt x="125" y="36"/>
                  </a:cubicBezTo>
                  <a:cubicBezTo>
                    <a:pt x="128" y="29"/>
                    <a:pt x="131" y="23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moveTo>
                    <a:pt x="97" y="123"/>
                  </a:moveTo>
                  <a:cubicBezTo>
                    <a:pt x="112" y="126"/>
                    <a:pt x="126" y="128"/>
                    <a:pt x="139" y="129"/>
                  </a:cubicBezTo>
                  <a:cubicBezTo>
                    <a:pt x="139" y="132"/>
                    <a:pt x="139" y="135"/>
                    <a:pt x="139" y="137"/>
                  </a:cubicBezTo>
                  <a:cubicBezTo>
                    <a:pt x="138" y="147"/>
                    <a:pt x="138" y="159"/>
                    <a:pt x="139" y="172"/>
                  </a:cubicBezTo>
                  <a:cubicBezTo>
                    <a:pt x="123" y="170"/>
                    <a:pt x="108" y="167"/>
                    <a:pt x="92" y="162"/>
                  </a:cubicBezTo>
                  <a:cubicBezTo>
                    <a:pt x="93" y="149"/>
                    <a:pt x="94" y="136"/>
                    <a:pt x="97" y="123"/>
                  </a:cubicBezTo>
                  <a:cubicBezTo>
                    <a:pt x="97" y="123"/>
                    <a:pt x="97" y="123"/>
                    <a:pt x="97" y="123"/>
                  </a:cubicBezTo>
                  <a:moveTo>
                    <a:pt x="92" y="176"/>
                  </a:moveTo>
                  <a:cubicBezTo>
                    <a:pt x="107" y="181"/>
                    <a:pt x="123" y="184"/>
                    <a:pt x="139" y="186"/>
                  </a:cubicBezTo>
                  <a:cubicBezTo>
                    <a:pt x="139" y="192"/>
                    <a:pt x="139" y="199"/>
                    <a:pt x="140" y="206"/>
                  </a:cubicBezTo>
                  <a:cubicBezTo>
                    <a:pt x="123" y="201"/>
                    <a:pt x="107" y="196"/>
                    <a:pt x="92" y="190"/>
                  </a:cubicBezTo>
                  <a:cubicBezTo>
                    <a:pt x="91" y="185"/>
                    <a:pt x="92" y="181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moveTo>
                    <a:pt x="92" y="204"/>
                  </a:moveTo>
                  <a:cubicBezTo>
                    <a:pt x="107" y="210"/>
                    <a:pt x="124" y="215"/>
                    <a:pt x="140" y="220"/>
                  </a:cubicBezTo>
                  <a:cubicBezTo>
                    <a:pt x="141" y="229"/>
                    <a:pt x="141" y="239"/>
                    <a:pt x="141" y="248"/>
                  </a:cubicBezTo>
                  <a:cubicBezTo>
                    <a:pt x="125" y="244"/>
                    <a:pt x="108" y="238"/>
                    <a:pt x="92" y="232"/>
                  </a:cubicBezTo>
                  <a:cubicBezTo>
                    <a:pt x="91" y="222"/>
                    <a:pt x="91" y="213"/>
                    <a:pt x="91" y="204"/>
                  </a:cubicBezTo>
                  <a:cubicBezTo>
                    <a:pt x="92" y="204"/>
                    <a:pt x="92" y="204"/>
                    <a:pt x="92" y="204"/>
                  </a:cubicBezTo>
                  <a:moveTo>
                    <a:pt x="92" y="264"/>
                  </a:moveTo>
                  <a:cubicBezTo>
                    <a:pt x="92" y="258"/>
                    <a:pt x="92" y="252"/>
                    <a:pt x="92" y="246"/>
                  </a:cubicBezTo>
                  <a:cubicBezTo>
                    <a:pt x="109" y="252"/>
                    <a:pt x="126" y="258"/>
                    <a:pt x="142" y="263"/>
                  </a:cubicBezTo>
                  <a:cubicBezTo>
                    <a:pt x="142" y="263"/>
                    <a:pt x="142" y="263"/>
                    <a:pt x="142" y="263"/>
                  </a:cubicBezTo>
                  <a:cubicBezTo>
                    <a:pt x="142" y="270"/>
                    <a:pt x="143" y="277"/>
                    <a:pt x="143" y="284"/>
                  </a:cubicBezTo>
                  <a:cubicBezTo>
                    <a:pt x="93" y="273"/>
                    <a:pt x="93" y="273"/>
                    <a:pt x="93" y="273"/>
                  </a:cubicBezTo>
                  <a:cubicBezTo>
                    <a:pt x="92" y="270"/>
                    <a:pt x="92" y="267"/>
                    <a:pt x="92" y="264"/>
                  </a:cubicBezTo>
                  <a:cubicBezTo>
                    <a:pt x="92" y="264"/>
                    <a:pt x="92" y="264"/>
                    <a:pt x="92" y="264"/>
                  </a:cubicBezTo>
                  <a:moveTo>
                    <a:pt x="93" y="347"/>
                  </a:moveTo>
                  <a:cubicBezTo>
                    <a:pt x="93" y="328"/>
                    <a:pt x="93" y="308"/>
                    <a:pt x="93" y="287"/>
                  </a:cubicBezTo>
                  <a:cubicBezTo>
                    <a:pt x="110" y="291"/>
                    <a:pt x="127" y="295"/>
                    <a:pt x="143" y="298"/>
                  </a:cubicBezTo>
                  <a:cubicBezTo>
                    <a:pt x="144" y="316"/>
                    <a:pt x="145" y="333"/>
                    <a:pt x="145" y="350"/>
                  </a:cubicBezTo>
                  <a:cubicBezTo>
                    <a:pt x="128" y="349"/>
                    <a:pt x="110" y="348"/>
                    <a:pt x="92" y="347"/>
                  </a:cubicBezTo>
                  <a:cubicBezTo>
                    <a:pt x="93" y="347"/>
                    <a:pt x="93" y="347"/>
                    <a:pt x="93" y="347"/>
                  </a:cubicBezTo>
                  <a:moveTo>
                    <a:pt x="140" y="115"/>
                  </a:moveTo>
                  <a:cubicBezTo>
                    <a:pt x="128" y="114"/>
                    <a:pt x="114" y="112"/>
                    <a:pt x="99" y="109"/>
                  </a:cubicBezTo>
                  <a:cubicBezTo>
                    <a:pt x="104" y="89"/>
                    <a:pt x="111" y="69"/>
                    <a:pt x="119" y="49"/>
                  </a:cubicBezTo>
                  <a:cubicBezTo>
                    <a:pt x="131" y="50"/>
                    <a:pt x="142" y="51"/>
                    <a:pt x="154" y="54"/>
                  </a:cubicBezTo>
                  <a:cubicBezTo>
                    <a:pt x="148" y="74"/>
                    <a:pt x="143" y="94"/>
                    <a:pt x="140" y="115"/>
                  </a:cubicBezTo>
                  <a:moveTo>
                    <a:pt x="152" y="137"/>
                  </a:moveTo>
                  <a:cubicBezTo>
                    <a:pt x="152" y="135"/>
                    <a:pt x="152" y="132"/>
                    <a:pt x="152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70" y="129"/>
                    <a:pt x="180" y="129"/>
                    <a:pt x="189" y="128"/>
                  </a:cubicBezTo>
                  <a:cubicBezTo>
                    <a:pt x="190" y="143"/>
                    <a:pt x="192" y="157"/>
                    <a:pt x="194" y="172"/>
                  </a:cubicBezTo>
                  <a:cubicBezTo>
                    <a:pt x="165" y="173"/>
                    <a:pt x="165" y="173"/>
                    <a:pt x="165" y="173"/>
                  </a:cubicBezTo>
                  <a:cubicBezTo>
                    <a:pt x="160" y="174"/>
                    <a:pt x="156" y="174"/>
                    <a:pt x="152" y="173"/>
                  </a:cubicBezTo>
                  <a:cubicBezTo>
                    <a:pt x="152" y="160"/>
                    <a:pt x="152" y="148"/>
                    <a:pt x="152" y="138"/>
                  </a:cubicBezTo>
                  <a:cubicBezTo>
                    <a:pt x="152" y="137"/>
                    <a:pt x="152" y="137"/>
                    <a:pt x="152" y="137"/>
                  </a:cubicBezTo>
                  <a:moveTo>
                    <a:pt x="152" y="187"/>
                  </a:moveTo>
                  <a:cubicBezTo>
                    <a:pt x="154" y="187"/>
                    <a:pt x="157" y="187"/>
                    <a:pt x="159" y="187"/>
                  </a:cubicBezTo>
                  <a:cubicBezTo>
                    <a:pt x="161" y="187"/>
                    <a:pt x="163" y="187"/>
                    <a:pt x="166" y="187"/>
                  </a:cubicBezTo>
                  <a:cubicBezTo>
                    <a:pt x="196" y="185"/>
                    <a:pt x="196" y="185"/>
                    <a:pt x="196" y="185"/>
                  </a:cubicBezTo>
                  <a:cubicBezTo>
                    <a:pt x="198" y="195"/>
                    <a:pt x="199" y="204"/>
                    <a:pt x="201" y="214"/>
                  </a:cubicBezTo>
                  <a:cubicBezTo>
                    <a:pt x="185" y="214"/>
                    <a:pt x="169" y="213"/>
                    <a:pt x="153" y="209"/>
                  </a:cubicBezTo>
                  <a:cubicBezTo>
                    <a:pt x="153" y="201"/>
                    <a:pt x="152" y="194"/>
                    <a:pt x="152" y="187"/>
                  </a:cubicBezTo>
                  <a:cubicBezTo>
                    <a:pt x="152" y="187"/>
                    <a:pt x="152" y="187"/>
                    <a:pt x="152" y="187"/>
                  </a:cubicBezTo>
                  <a:moveTo>
                    <a:pt x="154" y="223"/>
                  </a:moveTo>
                  <a:cubicBezTo>
                    <a:pt x="167" y="226"/>
                    <a:pt x="181" y="228"/>
                    <a:pt x="195" y="228"/>
                  </a:cubicBezTo>
                  <a:cubicBezTo>
                    <a:pt x="198" y="228"/>
                    <a:pt x="201" y="228"/>
                    <a:pt x="204" y="228"/>
                  </a:cubicBezTo>
                  <a:cubicBezTo>
                    <a:pt x="209" y="249"/>
                    <a:pt x="209" y="249"/>
                    <a:pt x="209" y="249"/>
                  </a:cubicBezTo>
                  <a:cubicBezTo>
                    <a:pt x="209" y="253"/>
                    <a:pt x="210" y="256"/>
                    <a:pt x="211" y="260"/>
                  </a:cubicBezTo>
                  <a:cubicBezTo>
                    <a:pt x="206" y="260"/>
                    <a:pt x="206" y="260"/>
                    <a:pt x="206" y="260"/>
                  </a:cubicBezTo>
                  <a:cubicBezTo>
                    <a:pt x="189" y="259"/>
                    <a:pt x="171" y="257"/>
                    <a:pt x="155" y="252"/>
                  </a:cubicBezTo>
                  <a:cubicBezTo>
                    <a:pt x="154" y="242"/>
                    <a:pt x="154" y="232"/>
                    <a:pt x="154" y="223"/>
                  </a:cubicBezTo>
                  <a:moveTo>
                    <a:pt x="155" y="266"/>
                  </a:moveTo>
                  <a:cubicBezTo>
                    <a:pt x="172" y="271"/>
                    <a:pt x="189" y="273"/>
                    <a:pt x="206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6" y="283"/>
                    <a:pt x="217" y="293"/>
                    <a:pt x="219" y="302"/>
                  </a:cubicBezTo>
                  <a:cubicBezTo>
                    <a:pt x="213" y="301"/>
                    <a:pt x="206" y="299"/>
                    <a:pt x="199" y="297"/>
                  </a:cubicBezTo>
                  <a:cubicBezTo>
                    <a:pt x="186" y="294"/>
                    <a:pt x="172" y="291"/>
                    <a:pt x="156" y="287"/>
                  </a:cubicBezTo>
                  <a:cubicBezTo>
                    <a:pt x="156" y="280"/>
                    <a:pt x="155" y="273"/>
                    <a:pt x="155" y="266"/>
                  </a:cubicBezTo>
                  <a:cubicBezTo>
                    <a:pt x="155" y="266"/>
                    <a:pt x="155" y="266"/>
                    <a:pt x="155" y="266"/>
                  </a:cubicBezTo>
                  <a:moveTo>
                    <a:pt x="222" y="349"/>
                  </a:moveTo>
                  <a:cubicBezTo>
                    <a:pt x="202" y="350"/>
                    <a:pt x="180" y="350"/>
                    <a:pt x="158" y="350"/>
                  </a:cubicBezTo>
                  <a:cubicBezTo>
                    <a:pt x="158" y="334"/>
                    <a:pt x="158" y="318"/>
                    <a:pt x="157" y="301"/>
                  </a:cubicBezTo>
                  <a:cubicBezTo>
                    <a:pt x="171" y="305"/>
                    <a:pt x="184" y="308"/>
                    <a:pt x="196" y="310"/>
                  </a:cubicBezTo>
                  <a:cubicBezTo>
                    <a:pt x="205" y="313"/>
                    <a:pt x="213" y="314"/>
                    <a:pt x="221" y="316"/>
                  </a:cubicBezTo>
                  <a:cubicBezTo>
                    <a:pt x="221" y="321"/>
                    <a:pt x="222" y="326"/>
                    <a:pt x="222" y="330"/>
                  </a:cubicBezTo>
                  <a:cubicBezTo>
                    <a:pt x="222" y="336"/>
                    <a:pt x="222" y="343"/>
                    <a:pt x="222" y="349"/>
                  </a:cubicBezTo>
                  <a:cubicBezTo>
                    <a:pt x="222" y="349"/>
                    <a:pt x="222" y="349"/>
                    <a:pt x="222" y="349"/>
                  </a:cubicBezTo>
                  <a:moveTo>
                    <a:pt x="222" y="246"/>
                  </a:moveTo>
                  <a:cubicBezTo>
                    <a:pt x="221" y="240"/>
                    <a:pt x="219" y="233"/>
                    <a:pt x="218" y="226"/>
                  </a:cubicBezTo>
                  <a:cubicBezTo>
                    <a:pt x="229" y="225"/>
                    <a:pt x="229" y="225"/>
                    <a:pt x="229" y="225"/>
                  </a:cubicBezTo>
                  <a:cubicBezTo>
                    <a:pt x="232" y="238"/>
                    <a:pt x="234" y="249"/>
                    <a:pt x="237" y="259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4" y="255"/>
                    <a:pt x="223" y="251"/>
                    <a:pt x="222" y="246"/>
                  </a:cubicBezTo>
                  <a:cubicBezTo>
                    <a:pt x="222" y="246"/>
                    <a:pt x="222" y="246"/>
                    <a:pt x="222" y="246"/>
                  </a:cubicBezTo>
                  <a:moveTo>
                    <a:pt x="233" y="304"/>
                  </a:moveTo>
                  <a:cubicBezTo>
                    <a:pt x="231" y="294"/>
                    <a:pt x="230" y="284"/>
                    <a:pt x="227" y="273"/>
                  </a:cubicBezTo>
                  <a:cubicBezTo>
                    <a:pt x="233" y="273"/>
                    <a:pt x="237" y="273"/>
                    <a:pt x="241" y="272"/>
                  </a:cubicBezTo>
                  <a:cubicBezTo>
                    <a:pt x="244" y="280"/>
                    <a:pt x="246" y="287"/>
                    <a:pt x="248" y="292"/>
                  </a:cubicBezTo>
                  <a:cubicBezTo>
                    <a:pt x="251" y="298"/>
                    <a:pt x="252" y="302"/>
                    <a:pt x="254" y="306"/>
                  </a:cubicBezTo>
                  <a:cubicBezTo>
                    <a:pt x="248" y="306"/>
                    <a:pt x="241" y="305"/>
                    <a:pt x="233" y="304"/>
                  </a:cubicBezTo>
                  <a:cubicBezTo>
                    <a:pt x="233" y="304"/>
                    <a:pt x="233" y="304"/>
                    <a:pt x="233" y="304"/>
                  </a:cubicBezTo>
                  <a:moveTo>
                    <a:pt x="236" y="349"/>
                  </a:moveTo>
                  <a:cubicBezTo>
                    <a:pt x="236" y="342"/>
                    <a:pt x="236" y="336"/>
                    <a:pt x="236" y="329"/>
                  </a:cubicBezTo>
                  <a:cubicBezTo>
                    <a:pt x="236" y="326"/>
                    <a:pt x="235" y="322"/>
                    <a:pt x="235" y="318"/>
                  </a:cubicBezTo>
                  <a:cubicBezTo>
                    <a:pt x="243" y="319"/>
                    <a:pt x="251" y="320"/>
                    <a:pt x="259" y="320"/>
                  </a:cubicBezTo>
                  <a:cubicBezTo>
                    <a:pt x="262" y="329"/>
                    <a:pt x="265" y="339"/>
                    <a:pt x="266" y="348"/>
                  </a:cubicBezTo>
                  <a:cubicBezTo>
                    <a:pt x="257" y="348"/>
                    <a:pt x="246" y="348"/>
                    <a:pt x="235" y="349"/>
                  </a:cubicBezTo>
                  <a:cubicBezTo>
                    <a:pt x="236" y="349"/>
                    <a:pt x="236" y="349"/>
                    <a:pt x="236" y="349"/>
                  </a:cubicBezTo>
                  <a:moveTo>
                    <a:pt x="294" y="296"/>
                  </a:moveTo>
                  <a:cubicBezTo>
                    <a:pt x="294" y="296"/>
                    <a:pt x="290" y="304"/>
                    <a:pt x="268" y="306"/>
                  </a:cubicBezTo>
                  <a:cubicBezTo>
                    <a:pt x="266" y="300"/>
                    <a:pt x="264" y="293"/>
                    <a:pt x="261" y="287"/>
                  </a:cubicBezTo>
                  <a:cubicBezTo>
                    <a:pt x="259" y="283"/>
                    <a:pt x="257" y="277"/>
                    <a:pt x="255" y="271"/>
                  </a:cubicBezTo>
                  <a:cubicBezTo>
                    <a:pt x="277" y="268"/>
                    <a:pt x="279" y="264"/>
                    <a:pt x="280" y="261"/>
                  </a:cubicBezTo>
                  <a:cubicBezTo>
                    <a:pt x="282" y="258"/>
                    <a:pt x="281" y="254"/>
                    <a:pt x="279" y="252"/>
                  </a:cubicBezTo>
                  <a:cubicBezTo>
                    <a:pt x="268" y="260"/>
                    <a:pt x="268" y="260"/>
                    <a:pt x="268" y="260"/>
                  </a:cubicBezTo>
                  <a:cubicBezTo>
                    <a:pt x="267" y="259"/>
                    <a:pt x="267" y="258"/>
                    <a:pt x="267" y="257"/>
                  </a:cubicBezTo>
                  <a:cubicBezTo>
                    <a:pt x="267" y="256"/>
                    <a:pt x="267" y="255"/>
                    <a:pt x="268" y="254"/>
                  </a:cubicBezTo>
                  <a:cubicBezTo>
                    <a:pt x="263" y="257"/>
                    <a:pt x="257" y="258"/>
                    <a:pt x="250" y="258"/>
                  </a:cubicBezTo>
                  <a:cubicBezTo>
                    <a:pt x="247" y="248"/>
                    <a:pt x="245" y="236"/>
                    <a:pt x="242" y="224"/>
                  </a:cubicBezTo>
                  <a:cubicBezTo>
                    <a:pt x="258" y="223"/>
                    <a:pt x="258" y="223"/>
                    <a:pt x="258" y="223"/>
                  </a:cubicBezTo>
                  <a:cubicBezTo>
                    <a:pt x="261" y="222"/>
                    <a:pt x="264" y="222"/>
                    <a:pt x="266" y="222"/>
                  </a:cubicBezTo>
                  <a:cubicBezTo>
                    <a:pt x="271" y="221"/>
                    <a:pt x="272" y="219"/>
                    <a:pt x="272" y="215"/>
                  </a:cubicBezTo>
                  <a:cubicBezTo>
                    <a:pt x="266" y="209"/>
                    <a:pt x="266" y="209"/>
                    <a:pt x="266" y="209"/>
                  </a:cubicBezTo>
                  <a:cubicBezTo>
                    <a:pt x="266" y="215"/>
                    <a:pt x="266" y="215"/>
                    <a:pt x="266" y="215"/>
                  </a:cubicBezTo>
                  <a:cubicBezTo>
                    <a:pt x="265" y="209"/>
                    <a:pt x="265" y="209"/>
                    <a:pt x="265" y="209"/>
                  </a:cubicBezTo>
                  <a:cubicBezTo>
                    <a:pt x="264" y="209"/>
                    <a:pt x="261" y="209"/>
                    <a:pt x="240" y="211"/>
                  </a:cubicBezTo>
                  <a:cubicBezTo>
                    <a:pt x="238" y="202"/>
                    <a:pt x="237" y="193"/>
                    <a:pt x="235" y="184"/>
                  </a:cubicBezTo>
                  <a:cubicBezTo>
                    <a:pt x="263" y="182"/>
                    <a:pt x="263" y="182"/>
                    <a:pt x="263" y="182"/>
                  </a:cubicBezTo>
                  <a:cubicBezTo>
                    <a:pt x="263" y="168"/>
                    <a:pt x="263" y="168"/>
                    <a:pt x="263" y="168"/>
                  </a:cubicBezTo>
                  <a:cubicBezTo>
                    <a:pt x="234" y="170"/>
                    <a:pt x="234" y="170"/>
                    <a:pt x="234" y="170"/>
                  </a:cubicBezTo>
                  <a:cubicBezTo>
                    <a:pt x="233" y="154"/>
                    <a:pt x="233" y="139"/>
                    <a:pt x="235" y="123"/>
                  </a:cubicBezTo>
                  <a:cubicBezTo>
                    <a:pt x="241" y="122"/>
                    <a:pt x="246" y="121"/>
                    <a:pt x="250" y="120"/>
                  </a:cubicBezTo>
                  <a:cubicBezTo>
                    <a:pt x="250" y="124"/>
                    <a:pt x="250" y="128"/>
                    <a:pt x="250" y="132"/>
                  </a:cubicBezTo>
                  <a:cubicBezTo>
                    <a:pt x="260" y="132"/>
                    <a:pt x="260" y="132"/>
                    <a:pt x="260" y="132"/>
                  </a:cubicBezTo>
                  <a:cubicBezTo>
                    <a:pt x="258" y="136"/>
                    <a:pt x="255" y="140"/>
                    <a:pt x="254" y="144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46"/>
                    <a:pt x="269" y="142"/>
                    <a:pt x="271" y="139"/>
                  </a:cubicBezTo>
                  <a:cubicBezTo>
                    <a:pt x="273" y="151"/>
                    <a:pt x="275" y="163"/>
                    <a:pt x="276" y="176"/>
                  </a:cubicBezTo>
                  <a:cubicBezTo>
                    <a:pt x="267" y="182"/>
                    <a:pt x="262" y="187"/>
                    <a:pt x="261" y="187"/>
                  </a:cubicBezTo>
                  <a:cubicBezTo>
                    <a:pt x="270" y="198"/>
                    <a:pt x="270" y="198"/>
                    <a:pt x="270" y="198"/>
                  </a:cubicBezTo>
                  <a:cubicBezTo>
                    <a:pt x="270" y="198"/>
                    <a:pt x="273" y="195"/>
                    <a:pt x="277" y="192"/>
                  </a:cubicBezTo>
                  <a:cubicBezTo>
                    <a:pt x="278" y="204"/>
                    <a:pt x="279" y="215"/>
                    <a:pt x="279" y="226"/>
                  </a:cubicBezTo>
                  <a:cubicBezTo>
                    <a:pt x="268" y="233"/>
                    <a:pt x="268" y="233"/>
                    <a:pt x="268" y="233"/>
                  </a:cubicBezTo>
                  <a:cubicBezTo>
                    <a:pt x="275" y="244"/>
                    <a:pt x="275" y="244"/>
                    <a:pt x="275" y="244"/>
                  </a:cubicBezTo>
                  <a:cubicBezTo>
                    <a:pt x="280" y="242"/>
                    <a:pt x="280" y="242"/>
                    <a:pt x="280" y="242"/>
                  </a:cubicBezTo>
                  <a:cubicBezTo>
                    <a:pt x="280" y="253"/>
                    <a:pt x="283" y="265"/>
                    <a:pt x="286" y="276"/>
                  </a:cubicBezTo>
                  <a:cubicBezTo>
                    <a:pt x="282" y="277"/>
                    <a:pt x="279" y="278"/>
                    <a:pt x="279" y="278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2" y="291"/>
                    <a:pt x="285" y="291"/>
                    <a:pt x="291" y="289"/>
                  </a:cubicBezTo>
                  <a:cubicBezTo>
                    <a:pt x="292" y="292"/>
                    <a:pt x="293" y="294"/>
                    <a:pt x="294" y="297"/>
                  </a:cubicBezTo>
                  <a:cubicBezTo>
                    <a:pt x="294" y="296"/>
                    <a:pt x="294" y="296"/>
                    <a:pt x="294" y="296"/>
                  </a:cubicBezTo>
                  <a:moveTo>
                    <a:pt x="300" y="271"/>
                  </a:moveTo>
                  <a:cubicBezTo>
                    <a:pt x="296" y="259"/>
                    <a:pt x="294" y="246"/>
                    <a:pt x="293" y="233"/>
                  </a:cubicBezTo>
                  <a:cubicBezTo>
                    <a:pt x="300" y="229"/>
                    <a:pt x="310" y="224"/>
                    <a:pt x="320" y="218"/>
                  </a:cubicBezTo>
                  <a:cubicBezTo>
                    <a:pt x="322" y="231"/>
                    <a:pt x="324" y="245"/>
                    <a:pt x="327" y="259"/>
                  </a:cubicBezTo>
                  <a:cubicBezTo>
                    <a:pt x="318" y="264"/>
                    <a:pt x="309" y="268"/>
                    <a:pt x="299" y="271"/>
                  </a:cubicBezTo>
                  <a:cubicBezTo>
                    <a:pt x="300" y="271"/>
                    <a:pt x="300" y="271"/>
                    <a:pt x="300" y="271"/>
                  </a:cubicBezTo>
                  <a:moveTo>
                    <a:pt x="325" y="318"/>
                  </a:moveTo>
                  <a:cubicBezTo>
                    <a:pt x="317" y="308"/>
                    <a:pt x="310" y="297"/>
                    <a:pt x="305" y="284"/>
                  </a:cubicBezTo>
                  <a:cubicBezTo>
                    <a:pt x="314" y="281"/>
                    <a:pt x="323" y="277"/>
                    <a:pt x="332" y="273"/>
                  </a:cubicBezTo>
                  <a:cubicBezTo>
                    <a:pt x="335" y="283"/>
                    <a:pt x="339" y="292"/>
                    <a:pt x="344" y="301"/>
                  </a:cubicBezTo>
                  <a:cubicBezTo>
                    <a:pt x="337" y="307"/>
                    <a:pt x="331" y="312"/>
                    <a:pt x="325" y="318"/>
                  </a:cubicBezTo>
                  <a:cubicBezTo>
                    <a:pt x="325" y="318"/>
                    <a:pt x="325" y="318"/>
                    <a:pt x="325" y="318"/>
                  </a:cubicBezTo>
                  <a:moveTo>
                    <a:pt x="353" y="291"/>
                  </a:moveTo>
                  <a:cubicBezTo>
                    <a:pt x="349" y="282"/>
                    <a:pt x="346" y="274"/>
                    <a:pt x="343" y="265"/>
                  </a:cubicBezTo>
                  <a:cubicBezTo>
                    <a:pt x="348" y="262"/>
                    <a:pt x="352" y="259"/>
                    <a:pt x="356" y="255"/>
                  </a:cubicBezTo>
                  <a:cubicBezTo>
                    <a:pt x="358" y="262"/>
                    <a:pt x="361" y="269"/>
                    <a:pt x="365" y="275"/>
                  </a:cubicBezTo>
                  <a:cubicBezTo>
                    <a:pt x="361" y="280"/>
                    <a:pt x="357" y="285"/>
                    <a:pt x="352" y="291"/>
                  </a:cubicBezTo>
                  <a:cubicBezTo>
                    <a:pt x="353" y="291"/>
                    <a:pt x="353" y="291"/>
                    <a:pt x="353" y="291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678113" y="2840038"/>
              <a:ext cx="9525" cy="92075"/>
            </a:xfrm>
            <a:custGeom>
              <a:avLst/>
              <a:gdLst/>
              <a:ahLst/>
              <a:cxnLst/>
              <a:rect l="l" t="t" r="r" b="b"/>
              <a:pathLst>
                <a:path w="8" h="73" extrusionOk="0">
                  <a:moveTo>
                    <a:pt x="0" y="0"/>
                  </a:moveTo>
                  <a:cubicBezTo>
                    <a:pt x="0" y="0"/>
                    <a:pt x="8" y="56"/>
                    <a:pt x="8" y="73"/>
                  </a:cubicBez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198688" y="2624138"/>
              <a:ext cx="514350" cy="503238"/>
            </a:xfrm>
            <a:custGeom>
              <a:avLst/>
              <a:gdLst/>
              <a:ahLst/>
              <a:cxnLst/>
              <a:rect l="l" t="t" r="r" b="b"/>
              <a:pathLst>
                <a:path w="408" h="398" extrusionOk="0">
                  <a:moveTo>
                    <a:pt x="258" y="19"/>
                  </a:moveTo>
                  <a:cubicBezTo>
                    <a:pt x="259" y="21"/>
                    <a:pt x="259" y="21"/>
                    <a:pt x="259" y="21"/>
                  </a:cubicBezTo>
                  <a:cubicBezTo>
                    <a:pt x="259" y="21"/>
                    <a:pt x="262" y="20"/>
                    <a:pt x="267" y="20"/>
                  </a:cubicBezTo>
                  <a:cubicBezTo>
                    <a:pt x="272" y="20"/>
                    <a:pt x="280" y="20"/>
                    <a:pt x="288" y="20"/>
                  </a:cubicBezTo>
                  <a:cubicBezTo>
                    <a:pt x="297" y="20"/>
                    <a:pt x="308" y="20"/>
                    <a:pt x="317" y="21"/>
                  </a:cubicBezTo>
                  <a:cubicBezTo>
                    <a:pt x="322" y="21"/>
                    <a:pt x="326" y="22"/>
                    <a:pt x="329" y="22"/>
                  </a:cubicBezTo>
                  <a:cubicBezTo>
                    <a:pt x="332" y="23"/>
                    <a:pt x="335" y="24"/>
                    <a:pt x="336" y="25"/>
                  </a:cubicBezTo>
                  <a:cubicBezTo>
                    <a:pt x="338" y="26"/>
                    <a:pt x="340" y="29"/>
                    <a:pt x="342" y="35"/>
                  </a:cubicBezTo>
                  <a:cubicBezTo>
                    <a:pt x="345" y="43"/>
                    <a:pt x="348" y="54"/>
                    <a:pt x="351" y="67"/>
                  </a:cubicBezTo>
                  <a:cubicBezTo>
                    <a:pt x="353" y="80"/>
                    <a:pt x="356" y="93"/>
                    <a:pt x="361" y="105"/>
                  </a:cubicBezTo>
                  <a:cubicBezTo>
                    <a:pt x="363" y="104"/>
                    <a:pt x="363" y="104"/>
                    <a:pt x="363" y="104"/>
                  </a:cubicBezTo>
                  <a:cubicBezTo>
                    <a:pt x="361" y="105"/>
                    <a:pt x="361" y="105"/>
                    <a:pt x="361" y="105"/>
                  </a:cubicBezTo>
                  <a:cubicBezTo>
                    <a:pt x="368" y="127"/>
                    <a:pt x="374" y="149"/>
                    <a:pt x="378" y="172"/>
                  </a:cubicBezTo>
                  <a:cubicBezTo>
                    <a:pt x="378" y="173"/>
                    <a:pt x="378" y="173"/>
                    <a:pt x="379" y="173"/>
                  </a:cubicBezTo>
                  <a:cubicBezTo>
                    <a:pt x="379" y="174"/>
                    <a:pt x="380" y="174"/>
                    <a:pt x="380" y="174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80" y="174"/>
                    <a:pt x="380" y="174"/>
                    <a:pt x="380" y="174"/>
                  </a:cubicBezTo>
                  <a:cubicBezTo>
                    <a:pt x="380" y="174"/>
                    <a:pt x="380" y="174"/>
                    <a:pt x="380" y="174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80" y="174"/>
                    <a:pt x="380" y="174"/>
                    <a:pt x="380" y="174"/>
                  </a:cubicBezTo>
                  <a:cubicBezTo>
                    <a:pt x="380" y="174"/>
                    <a:pt x="381" y="173"/>
                    <a:pt x="382" y="173"/>
                  </a:cubicBezTo>
                  <a:cubicBezTo>
                    <a:pt x="383" y="173"/>
                    <a:pt x="387" y="174"/>
                    <a:pt x="391" y="179"/>
                  </a:cubicBezTo>
                  <a:cubicBezTo>
                    <a:pt x="395" y="184"/>
                    <a:pt x="399" y="195"/>
                    <a:pt x="402" y="213"/>
                  </a:cubicBezTo>
                  <a:cubicBezTo>
                    <a:pt x="403" y="222"/>
                    <a:pt x="404" y="230"/>
                    <a:pt x="404" y="238"/>
                  </a:cubicBezTo>
                  <a:cubicBezTo>
                    <a:pt x="404" y="271"/>
                    <a:pt x="393" y="294"/>
                    <a:pt x="382" y="309"/>
                  </a:cubicBezTo>
                  <a:cubicBezTo>
                    <a:pt x="378" y="314"/>
                    <a:pt x="374" y="319"/>
                    <a:pt x="369" y="323"/>
                  </a:cubicBezTo>
                  <a:cubicBezTo>
                    <a:pt x="363" y="326"/>
                    <a:pt x="357" y="328"/>
                    <a:pt x="348" y="328"/>
                  </a:cubicBezTo>
                  <a:cubicBezTo>
                    <a:pt x="336" y="328"/>
                    <a:pt x="321" y="324"/>
                    <a:pt x="301" y="314"/>
                  </a:cubicBezTo>
                  <a:cubicBezTo>
                    <a:pt x="300" y="314"/>
                    <a:pt x="299" y="314"/>
                    <a:pt x="298" y="314"/>
                  </a:cubicBezTo>
                  <a:cubicBezTo>
                    <a:pt x="298" y="315"/>
                    <a:pt x="297" y="316"/>
                    <a:pt x="298" y="317"/>
                  </a:cubicBezTo>
                  <a:cubicBezTo>
                    <a:pt x="298" y="317"/>
                    <a:pt x="298" y="317"/>
                    <a:pt x="298" y="318"/>
                  </a:cubicBezTo>
                  <a:cubicBezTo>
                    <a:pt x="300" y="320"/>
                    <a:pt x="303" y="327"/>
                    <a:pt x="305" y="335"/>
                  </a:cubicBezTo>
                  <a:cubicBezTo>
                    <a:pt x="308" y="342"/>
                    <a:pt x="311" y="351"/>
                    <a:pt x="311" y="356"/>
                  </a:cubicBezTo>
                  <a:cubicBezTo>
                    <a:pt x="311" y="361"/>
                    <a:pt x="306" y="368"/>
                    <a:pt x="302" y="373"/>
                  </a:cubicBezTo>
                  <a:cubicBezTo>
                    <a:pt x="299" y="375"/>
                    <a:pt x="297" y="377"/>
                    <a:pt x="296" y="379"/>
                  </a:cubicBezTo>
                  <a:cubicBezTo>
                    <a:pt x="295" y="380"/>
                    <a:pt x="294" y="380"/>
                    <a:pt x="293" y="381"/>
                  </a:cubicBezTo>
                  <a:cubicBezTo>
                    <a:pt x="293" y="381"/>
                    <a:pt x="293" y="381"/>
                    <a:pt x="293" y="381"/>
                  </a:cubicBezTo>
                  <a:cubicBezTo>
                    <a:pt x="293" y="381"/>
                    <a:pt x="293" y="381"/>
                    <a:pt x="293" y="381"/>
                  </a:cubicBezTo>
                  <a:cubicBezTo>
                    <a:pt x="294" y="383"/>
                    <a:pt x="294" y="383"/>
                    <a:pt x="294" y="383"/>
                  </a:cubicBezTo>
                  <a:cubicBezTo>
                    <a:pt x="294" y="381"/>
                    <a:pt x="294" y="381"/>
                    <a:pt x="294" y="381"/>
                  </a:cubicBezTo>
                  <a:cubicBezTo>
                    <a:pt x="235" y="388"/>
                    <a:pt x="176" y="392"/>
                    <a:pt x="117" y="394"/>
                  </a:cubicBezTo>
                  <a:cubicBezTo>
                    <a:pt x="117" y="394"/>
                    <a:pt x="117" y="394"/>
                    <a:pt x="117" y="394"/>
                  </a:cubicBezTo>
                  <a:cubicBezTo>
                    <a:pt x="110" y="394"/>
                    <a:pt x="104" y="394"/>
                    <a:pt x="99" y="394"/>
                  </a:cubicBezTo>
                  <a:cubicBezTo>
                    <a:pt x="62" y="394"/>
                    <a:pt x="40" y="392"/>
                    <a:pt x="27" y="388"/>
                  </a:cubicBezTo>
                  <a:cubicBezTo>
                    <a:pt x="21" y="386"/>
                    <a:pt x="17" y="384"/>
                    <a:pt x="14" y="382"/>
                  </a:cubicBezTo>
                  <a:cubicBezTo>
                    <a:pt x="11" y="380"/>
                    <a:pt x="10" y="378"/>
                    <a:pt x="9" y="375"/>
                  </a:cubicBezTo>
                  <a:cubicBezTo>
                    <a:pt x="9" y="374"/>
                    <a:pt x="8" y="372"/>
                    <a:pt x="8" y="369"/>
                  </a:cubicBezTo>
                  <a:cubicBezTo>
                    <a:pt x="6" y="345"/>
                    <a:pt x="4" y="270"/>
                    <a:pt x="4" y="205"/>
                  </a:cubicBezTo>
                  <a:cubicBezTo>
                    <a:pt x="4" y="164"/>
                    <a:pt x="5" y="128"/>
                    <a:pt x="6" y="109"/>
                  </a:cubicBezTo>
                  <a:cubicBezTo>
                    <a:pt x="8" y="82"/>
                    <a:pt x="19" y="59"/>
                    <a:pt x="32" y="41"/>
                  </a:cubicBezTo>
                  <a:cubicBezTo>
                    <a:pt x="46" y="23"/>
                    <a:pt x="62" y="11"/>
                    <a:pt x="76" y="6"/>
                  </a:cubicBezTo>
                  <a:cubicBezTo>
                    <a:pt x="81" y="5"/>
                    <a:pt x="89" y="4"/>
                    <a:pt x="100" y="4"/>
                  </a:cubicBezTo>
                  <a:cubicBezTo>
                    <a:pt x="126" y="4"/>
                    <a:pt x="165" y="8"/>
                    <a:pt x="198" y="12"/>
                  </a:cubicBezTo>
                  <a:cubicBezTo>
                    <a:pt x="215" y="14"/>
                    <a:pt x="230" y="16"/>
                    <a:pt x="241" y="18"/>
                  </a:cubicBezTo>
                  <a:cubicBezTo>
                    <a:pt x="246" y="19"/>
                    <a:pt x="250" y="19"/>
                    <a:pt x="253" y="20"/>
                  </a:cubicBezTo>
                  <a:cubicBezTo>
                    <a:pt x="256" y="20"/>
                    <a:pt x="258" y="21"/>
                    <a:pt x="258" y="21"/>
                  </a:cubicBezTo>
                  <a:cubicBezTo>
                    <a:pt x="259" y="21"/>
                    <a:pt x="259" y="21"/>
                    <a:pt x="259" y="21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152" y="0"/>
                    <a:pt x="100" y="0"/>
                  </a:cubicBezTo>
                  <a:cubicBezTo>
                    <a:pt x="89" y="0"/>
                    <a:pt x="80" y="1"/>
                    <a:pt x="75" y="2"/>
                  </a:cubicBezTo>
                  <a:cubicBezTo>
                    <a:pt x="60" y="8"/>
                    <a:pt x="43" y="20"/>
                    <a:pt x="29" y="39"/>
                  </a:cubicBezTo>
                  <a:cubicBezTo>
                    <a:pt x="15" y="57"/>
                    <a:pt x="4" y="81"/>
                    <a:pt x="2" y="108"/>
                  </a:cubicBezTo>
                  <a:cubicBezTo>
                    <a:pt x="1" y="127"/>
                    <a:pt x="0" y="164"/>
                    <a:pt x="0" y="205"/>
                  </a:cubicBezTo>
                  <a:cubicBezTo>
                    <a:pt x="0" y="242"/>
                    <a:pt x="1" y="283"/>
                    <a:pt x="1" y="315"/>
                  </a:cubicBezTo>
                  <a:cubicBezTo>
                    <a:pt x="2" y="331"/>
                    <a:pt x="2" y="345"/>
                    <a:pt x="3" y="356"/>
                  </a:cubicBezTo>
                  <a:cubicBezTo>
                    <a:pt x="3" y="361"/>
                    <a:pt x="4" y="366"/>
                    <a:pt x="4" y="369"/>
                  </a:cubicBezTo>
                  <a:cubicBezTo>
                    <a:pt x="4" y="372"/>
                    <a:pt x="5" y="375"/>
                    <a:pt x="5" y="376"/>
                  </a:cubicBezTo>
                  <a:cubicBezTo>
                    <a:pt x="6" y="379"/>
                    <a:pt x="8" y="383"/>
                    <a:pt x="11" y="385"/>
                  </a:cubicBezTo>
                  <a:cubicBezTo>
                    <a:pt x="16" y="389"/>
                    <a:pt x="24" y="392"/>
                    <a:pt x="38" y="394"/>
                  </a:cubicBezTo>
                  <a:cubicBezTo>
                    <a:pt x="52" y="397"/>
                    <a:pt x="71" y="398"/>
                    <a:pt x="99" y="398"/>
                  </a:cubicBezTo>
                  <a:cubicBezTo>
                    <a:pt x="104" y="398"/>
                    <a:pt x="110" y="398"/>
                    <a:pt x="117" y="398"/>
                  </a:cubicBezTo>
                  <a:cubicBezTo>
                    <a:pt x="117" y="398"/>
                    <a:pt x="117" y="398"/>
                    <a:pt x="117" y="398"/>
                  </a:cubicBezTo>
                  <a:cubicBezTo>
                    <a:pt x="176" y="396"/>
                    <a:pt x="235" y="392"/>
                    <a:pt x="294" y="385"/>
                  </a:cubicBezTo>
                  <a:cubicBezTo>
                    <a:pt x="295" y="384"/>
                    <a:pt x="295" y="384"/>
                    <a:pt x="295" y="384"/>
                  </a:cubicBezTo>
                  <a:cubicBezTo>
                    <a:pt x="295" y="384"/>
                    <a:pt x="300" y="381"/>
                    <a:pt x="305" y="376"/>
                  </a:cubicBezTo>
                  <a:cubicBezTo>
                    <a:pt x="309" y="370"/>
                    <a:pt x="314" y="363"/>
                    <a:pt x="315" y="356"/>
                  </a:cubicBezTo>
                  <a:cubicBezTo>
                    <a:pt x="314" y="349"/>
                    <a:pt x="311" y="339"/>
                    <a:pt x="308" y="330"/>
                  </a:cubicBezTo>
                  <a:cubicBezTo>
                    <a:pt x="305" y="322"/>
                    <a:pt x="301" y="315"/>
                    <a:pt x="301" y="315"/>
                  </a:cubicBezTo>
                  <a:cubicBezTo>
                    <a:pt x="300" y="316"/>
                    <a:pt x="300" y="316"/>
                    <a:pt x="300" y="316"/>
                  </a:cubicBezTo>
                  <a:cubicBezTo>
                    <a:pt x="299" y="318"/>
                    <a:pt x="299" y="318"/>
                    <a:pt x="299" y="318"/>
                  </a:cubicBezTo>
                  <a:cubicBezTo>
                    <a:pt x="320" y="328"/>
                    <a:pt x="335" y="332"/>
                    <a:pt x="348" y="332"/>
                  </a:cubicBezTo>
                  <a:cubicBezTo>
                    <a:pt x="357" y="332"/>
                    <a:pt x="365" y="330"/>
                    <a:pt x="371" y="326"/>
                  </a:cubicBezTo>
                  <a:cubicBezTo>
                    <a:pt x="377" y="322"/>
                    <a:pt x="381" y="317"/>
                    <a:pt x="385" y="311"/>
                  </a:cubicBezTo>
                  <a:cubicBezTo>
                    <a:pt x="396" y="296"/>
                    <a:pt x="408" y="272"/>
                    <a:pt x="408" y="238"/>
                  </a:cubicBezTo>
                  <a:cubicBezTo>
                    <a:pt x="408" y="230"/>
                    <a:pt x="407" y="222"/>
                    <a:pt x="406" y="213"/>
                  </a:cubicBezTo>
                  <a:cubicBezTo>
                    <a:pt x="403" y="194"/>
                    <a:pt x="399" y="183"/>
                    <a:pt x="394" y="177"/>
                  </a:cubicBezTo>
                  <a:cubicBezTo>
                    <a:pt x="389" y="171"/>
                    <a:pt x="384" y="169"/>
                    <a:pt x="382" y="169"/>
                  </a:cubicBezTo>
                  <a:cubicBezTo>
                    <a:pt x="380" y="169"/>
                    <a:pt x="379" y="170"/>
                    <a:pt x="379" y="170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2" y="171"/>
                    <a:pt x="382" y="171"/>
                    <a:pt x="382" y="171"/>
                  </a:cubicBezTo>
                  <a:cubicBezTo>
                    <a:pt x="378" y="148"/>
                    <a:pt x="372" y="126"/>
                    <a:pt x="365" y="104"/>
                  </a:cubicBezTo>
                  <a:cubicBezTo>
                    <a:pt x="365" y="104"/>
                    <a:pt x="365" y="104"/>
                    <a:pt x="365" y="104"/>
                  </a:cubicBezTo>
                  <a:cubicBezTo>
                    <a:pt x="359" y="88"/>
                    <a:pt x="355" y="70"/>
                    <a:pt x="352" y="54"/>
                  </a:cubicBezTo>
                  <a:cubicBezTo>
                    <a:pt x="350" y="46"/>
                    <a:pt x="348" y="39"/>
                    <a:pt x="346" y="33"/>
                  </a:cubicBezTo>
                  <a:cubicBezTo>
                    <a:pt x="344" y="28"/>
                    <a:pt x="342" y="23"/>
                    <a:pt x="338" y="21"/>
                  </a:cubicBezTo>
                  <a:cubicBezTo>
                    <a:pt x="336" y="20"/>
                    <a:pt x="333" y="19"/>
                    <a:pt x="330" y="19"/>
                  </a:cubicBezTo>
                  <a:cubicBezTo>
                    <a:pt x="319" y="17"/>
                    <a:pt x="302" y="16"/>
                    <a:pt x="288" y="16"/>
                  </a:cubicBezTo>
                  <a:cubicBezTo>
                    <a:pt x="272" y="16"/>
                    <a:pt x="258" y="17"/>
                    <a:pt x="258" y="17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58" y="19"/>
                    <a:pt x="258" y="19"/>
                    <a:pt x="258" y="1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563813" y="2479675"/>
              <a:ext cx="47625" cy="52388"/>
            </a:xfrm>
            <a:custGeom>
              <a:avLst/>
              <a:gdLst/>
              <a:ahLst/>
              <a:cxnLst/>
              <a:rect l="l" t="t" r="r" b="b"/>
              <a:pathLst>
                <a:path w="37" h="42" extrusionOk="0">
                  <a:moveTo>
                    <a:pt x="6" y="5"/>
                  </a:moveTo>
                  <a:cubicBezTo>
                    <a:pt x="6" y="5"/>
                    <a:pt x="32" y="0"/>
                    <a:pt x="33" y="12"/>
                  </a:cubicBezTo>
                  <a:cubicBezTo>
                    <a:pt x="35" y="28"/>
                    <a:pt x="37" y="37"/>
                    <a:pt x="20" y="39"/>
                  </a:cubicBezTo>
                  <a:cubicBezTo>
                    <a:pt x="4" y="42"/>
                    <a:pt x="0" y="17"/>
                    <a:pt x="6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563813" y="2479675"/>
              <a:ext cx="47625" cy="52388"/>
            </a:xfrm>
            <a:custGeom>
              <a:avLst/>
              <a:gdLst/>
              <a:ahLst/>
              <a:cxnLst/>
              <a:rect l="l" t="t" r="r" b="b"/>
              <a:pathLst>
                <a:path w="37" h="42" extrusionOk="0">
                  <a:moveTo>
                    <a:pt x="6" y="5"/>
                  </a:moveTo>
                  <a:cubicBezTo>
                    <a:pt x="6" y="5"/>
                    <a:pt x="32" y="0"/>
                    <a:pt x="33" y="12"/>
                  </a:cubicBezTo>
                  <a:cubicBezTo>
                    <a:pt x="35" y="28"/>
                    <a:pt x="37" y="37"/>
                    <a:pt x="20" y="39"/>
                  </a:cubicBezTo>
                  <a:cubicBezTo>
                    <a:pt x="4" y="42"/>
                    <a:pt x="0" y="17"/>
                    <a:pt x="6" y="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489201" y="2463800"/>
              <a:ext cx="103188" cy="166688"/>
            </a:xfrm>
            <a:custGeom>
              <a:avLst/>
              <a:gdLst/>
              <a:ahLst/>
              <a:cxnLst/>
              <a:rect l="l" t="t" r="r" b="b"/>
              <a:pathLst>
                <a:path w="82" h="132" extrusionOk="0">
                  <a:moveTo>
                    <a:pt x="72" y="0"/>
                  </a:moveTo>
                  <a:cubicBezTo>
                    <a:pt x="72" y="0"/>
                    <a:pt x="66" y="18"/>
                    <a:pt x="71" y="29"/>
                  </a:cubicBezTo>
                  <a:cubicBezTo>
                    <a:pt x="76" y="39"/>
                    <a:pt x="82" y="69"/>
                    <a:pt x="77" y="84"/>
                  </a:cubicBezTo>
                  <a:cubicBezTo>
                    <a:pt x="72" y="99"/>
                    <a:pt x="58" y="124"/>
                    <a:pt x="47" y="128"/>
                  </a:cubicBezTo>
                  <a:cubicBezTo>
                    <a:pt x="35" y="132"/>
                    <a:pt x="13" y="120"/>
                    <a:pt x="10" y="118"/>
                  </a:cubicBezTo>
                  <a:cubicBezTo>
                    <a:pt x="6" y="115"/>
                    <a:pt x="31" y="89"/>
                    <a:pt x="18" y="83"/>
                  </a:cubicBezTo>
                  <a:cubicBezTo>
                    <a:pt x="5" y="77"/>
                    <a:pt x="0" y="38"/>
                    <a:pt x="11" y="25"/>
                  </a:cubicBezTo>
                  <a:cubicBezTo>
                    <a:pt x="19" y="16"/>
                    <a:pt x="29" y="10"/>
                    <a:pt x="40" y="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489201" y="2463800"/>
              <a:ext cx="103188" cy="166688"/>
            </a:xfrm>
            <a:custGeom>
              <a:avLst/>
              <a:gdLst/>
              <a:ahLst/>
              <a:cxnLst/>
              <a:rect l="l" t="t" r="r" b="b"/>
              <a:pathLst>
                <a:path w="82" h="132" extrusionOk="0">
                  <a:moveTo>
                    <a:pt x="72" y="0"/>
                  </a:moveTo>
                  <a:cubicBezTo>
                    <a:pt x="72" y="0"/>
                    <a:pt x="66" y="18"/>
                    <a:pt x="71" y="29"/>
                  </a:cubicBezTo>
                  <a:cubicBezTo>
                    <a:pt x="76" y="39"/>
                    <a:pt x="82" y="69"/>
                    <a:pt x="77" y="84"/>
                  </a:cubicBezTo>
                  <a:cubicBezTo>
                    <a:pt x="72" y="99"/>
                    <a:pt x="58" y="124"/>
                    <a:pt x="47" y="128"/>
                  </a:cubicBezTo>
                  <a:cubicBezTo>
                    <a:pt x="35" y="132"/>
                    <a:pt x="13" y="120"/>
                    <a:pt x="10" y="118"/>
                  </a:cubicBezTo>
                  <a:cubicBezTo>
                    <a:pt x="6" y="115"/>
                    <a:pt x="31" y="89"/>
                    <a:pt x="18" y="83"/>
                  </a:cubicBezTo>
                  <a:cubicBezTo>
                    <a:pt x="5" y="77"/>
                    <a:pt x="0" y="38"/>
                    <a:pt x="11" y="25"/>
                  </a:cubicBezTo>
                  <a:cubicBezTo>
                    <a:pt x="19" y="16"/>
                    <a:pt x="29" y="10"/>
                    <a:pt x="40" y="5"/>
                  </a:cubicBezTo>
                  <a:lnTo>
                    <a:pt x="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339976" y="2484438"/>
              <a:ext cx="209550" cy="163513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38" y="26"/>
                  </a:moveTo>
                  <a:cubicBezTo>
                    <a:pt x="39" y="27"/>
                    <a:pt x="40" y="29"/>
                    <a:pt x="40" y="30"/>
                  </a:cubicBezTo>
                  <a:cubicBezTo>
                    <a:pt x="40" y="33"/>
                    <a:pt x="38" y="38"/>
                    <a:pt x="31" y="45"/>
                  </a:cubicBezTo>
                  <a:cubicBezTo>
                    <a:pt x="16" y="59"/>
                    <a:pt x="0" y="68"/>
                    <a:pt x="0" y="85"/>
                  </a:cubicBezTo>
                  <a:cubicBezTo>
                    <a:pt x="0" y="103"/>
                    <a:pt x="10" y="101"/>
                    <a:pt x="59" y="115"/>
                  </a:cubicBezTo>
                  <a:cubicBezTo>
                    <a:pt x="109" y="129"/>
                    <a:pt x="161" y="103"/>
                    <a:pt x="164" y="78"/>
                  </a:cubicBezTo>
                  <a:cubicBezTo>
                    <a:pt x="167" y="54"/>
                    <a:pt x="138" y="45"/>
                    <a:pt x="143" y="29"/>
                  </a:cubicBezTo>
                  <a:cubicBezTo>
                    <a:pt x="146" y="18"/>
                    <a:pt x="150" y="9"/>
                    <a:pt x="156" y="0"/>
                  </a:cubicBezTo>
                  <a:cubicBezTo>
                    <a:pt x="156" y="0"/>
                    <a:pt x="107" y="14"/>
                    <a:pt x="85" y="14"/>
                  </a:cubicBezTo>
                  <a:cubicBezTo>
                    <a:pt x="63" y="14"/>
                    <a:pt x="35" y="22"/>
                    <a:pt x="38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2339976" y="2484438"/>
              <a:ext cx="209550" cy="163513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38" y="26"/>
                  </a:moveTo>
                  <a:cubicBezTo>
                    <a:pt x="39" y="27"/>
                    <a:pt x="40" y="29"/>
                    <a:pt x="40" y="30"/>
                  </a:cubicBezTo>
                  <a:cubicBezTo>
                    <a:pt x="40" y="33"/>
                    <a:pt x="38" y="38"/>
                    <a:pt x="31" y="45"/>
                  </a:cubicBezTo>
                  <a:cubicBezTo>
                    <a:pt x="16" y="59"/>
                    <a:pt x="0" y="68"/>
                    <a:pt x="0" y="85"/>
                  </a:cubicBezTo>
                  <a:cubicBezTo>
                    <a:pt x="0" y="103"/>
                    <a:pt x="10" y="101"/>
                    <a:pt x="59" y="115"/>
                  </a:cubicBezTo>
                  <a:cubicBezTo>
                    <a:pt x="109" y="129"/>
                    <a:pt x="161" y="103"/>
                    <a:pt x="164" y="78"/>
                  </a:cubicBezTo>
                  <a:cubicBezTo>
                    <a:pt x="167" y="54"/>
                    <a:pt x="138" y="45"/>
                    <a:pt x="143" y="29"/>
                  </a:cubicBezTo>
                  <a:cubicBezTo>
                    <a:pt x="146" y="18"/>
                    <a:pt x="150" y="9"/>
                    <a:pt x="156" y="0"/>
                  </a:cubicBezTo>
                  <a:cubicBezTo>
                    <a:pt x="156" y="0"/>
                    <a:pt x="107" y="14"/>
                    <a:pt x="85" y="14"/>
                  </a:cubicBezTo>
                  <a:cubicBezTo>
                    <a:pt x="63" y="14"/>
                    <a:pt x="35" y="22"/>
                    <a:pt x="38" y="26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360613" y="2343150"/>
              <a:ext cx="287338" cy="182563"/>
            </a:xfrm>
            <a:custGeom>
              <a:avLst/>
              <a:gdLst/>
              <a:ahLst/>
              <a:cxnLst/>
              <a:rect l="l" t="t" r="r" b="b"/>
              <a:pathLst>
                <a:path w="228" h="144" extrusionOk="0">
                  <a:moveTo>
                    <a:pt x="8" y="47"/>
                  </a:moveTo>
                  <a:cubicBezTo>
                    <a:pt x="8" y="47"/>
                    <a:pt x="0" y="74"/>
                    <a:pt x="4" y="83"/>
                  </a:cubicBezTo>
                  <a:cubicBezTo>
                    <a:pt x="9" y="92"/>
                    <a:pt x="18" y="133"/>
                    <a:pt x="21" y="138"/>
                  </a:cubicBezTo>
                  <a:cubicBezTo>
                    <a:pt x="23" y="144"/>
                    <a:pt x="66" y="134"/>
                    <a:pt x="98" y="132"/>
                  </a:cubicBezTo>
                  <a:cubicBezTo>
                    <a:pt x="130" y="130"/>
                    <a:pt x="206" y="90"/>
                    <a:pt x="216" y="77"/>
                  </a:cubicBezTo>
                  <a:cubicBezTo>
                    <a:pt x="226" y="65"/>
                    <a:pt x="228" y="66"/>
                    <a:pt x="211" y="66"/>
                  </a:cubicBezTo>
                  <a:cubicBezTo>
                    <a:pt x="195" y="66"/>
                    <a:pt x="166" y="68"/>
                    <a:pt x="166" y="68"/>
                  </a:cubicBezTo>
                  <a:cubicBezTo>
                    <a:pt x="166" y="68"/>
                    <a:pt x="148" y="30"/>
                    <a:pt x="129" y="16"/>
                  </a:cubicBezTo>
                  <a:cubicBezTo>
                    <a:pt x="111" y="2"/>
                    <a:pt x="76" y="0"/>
                    <a:pt x="59" y="4"/>
                  </a:cubicBezTo>
                  <a:cubicBezTo>
                    <a:pt x="41" y="9"/>
                    <a:pt x="8" y="32"/>
                    <a:pt x="4" y="40"/>
                  </a:cubicBezTo>
                  <a:cubicBezTo>
                    <a:pt x="1" y="48"/>
                    <a:pt x="8" y="47"/>
                    <a:pt x="8" y="47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360613" y="2343150"/>
              <a:ext cx="287338" cy="182563"/>
            </a:xfrm>
            <a:custGeom>
              <a:avLst/>
              <a:gdLst/>
              <a:ahLst/>
              <a:cxnLst/>
              <a:rect l="l" t="t" r="r" b="b"/>
              <a:pathLst>
                <a:path w="228" h="144" extrusionOk="0">
                  <a:moveTo>
                    <a:pt x="8" y="47"/>
                  </a:moveTo>
                  <a:cubicBezTo>
                    <a:pt x="8" y="47"/>
                    <a:pt x="0" y="74"/>
                    <a:pt x="4" y="83"/>
                  </a:cubicBezTo>
                  <a:cubicBezTo>
                    <a:pt x="9" y="92"/>
                    <a:pt x="18" y="133"/>
                    <a:pt x="21" y="138"/>
                  </a:cubicBezTo>
                  <a:cubicBezTo>
                    <a:pt x="23" y="144"/>
                    <a:pt x="66" y="134"/>
                    <a:pt x="98" y="132"/>
                  </a:cubicBezTo>
                  <a:cubicBezTo>
                    <a:pt x="130" y="130"/>
                    <a:pt x="206" y="90"/>
                    <a:pt x="216" y="77"/>
                  </a:cubicBezTo>
                  <a:cubicBezTo>
                    <a:pt x="226" y="65"/>
                    <a:pt x="228" y="66"/>
                    <a:pt x="211" y="66"/>
                  </a:cubicBezTo>
                  <a:cubicBezTo>
                    <a:pt x="195" y="66"/>
                    <a:pt x="166" y="68"/>
                    <a:pt x="166" y="68"/>
                  </a:cubicBezTo>
                  <a:cubicBezTo>
                    <a:pt x="166" y="68"/>
                    <a:pt x="148" y="30"/>
                    <a:pt x="129" y="16"/>
                  </a:cubicBezTo>
                  <a:cubicBezTo>
                    <a:pt x="111" y="2"/>
                    <a:pt x="76" y="0"/>
                    <a:pt x="59" y="4"/>
                  </a:cubicBezTo>
                  <a:cubicBezTo>
                    <a:pt x="41" y="9"/>
                    <a:pt x="8" y="32"/>
                    <a:pt x="4" y="40"/>
                  </a:cubicBezTo>
                  <a:cubicBezTo>
                    <a:pt x="1" y="48"/>
                    <a:pt x="8" y="47"/>
                    <a:pt x="8" y="4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501901" y="2424113"/>
              <a:ext cx="146050" cy="82550"/>
            </a:xfrm>
            <a:custGeom>
              <a:avLst/>
              <a:gdLst/>
              <a:ahLst/>
              <a:cxnLst/>
              <a:rect l="l" t="t" r="r" b="b"/>
              <a:pathLst>
                <a:path w="116" h="65" extrusionOk="0">
                  <a:moveTo>
                    <a:pt x="0" y="65"/>
                  </a:moveTo>
                  <a:cubicBezTo>
                    <a:pt x="36" y="56"/>
                    <a:pt x="95" y="24"/>
                    <a:pt x="104" y="13"/>
                  </a:cubicBezTo>
                  <a:cubicBezTo>
                    <a:pt x="114" y="0"/>
                    <a:pt x="116" y="2"/>
                    <a:pt x="99" y="2"/>
                  </a:cubicBezTo>
                  <a:cubicBezTo>
                    <a:pt x="83" y="2"/>
                    <a:pt x="54" y="4"/>
                    <a:pt x="54" y="4"/>
                  </a:cubicBezTo>
                  <a:cubicBezTo>
                    <a:pt x="54" y="4"/>
                    <a:pt x="26" y="51"/>
                    <a:pt x="0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501901" y="2424113"/>
              <a:ext cx="146050" cy="82550"/>
            </a:xfrm>
            <a:custGeom>
              <a:avLst/>
              <a:gdLst/>
              <a:ahLst/>
              <a:cxnLst/>
              <a:rect l="l" t="t" r="r" b="b"/>
              <a:pathLst>
                <a:path w="116" h="65" extrusionOk="0">
                  <a:moveTo>
                    <a:pt x="0" y="65"/>
                  </a:moveTo>
                  <a:cubicBezTo>
                    <a:pt x="36" y="56"/>
                    <a:pt x="95" y="24"/>
                    <a:pt x="104" y="13"/>
                  </a:cubicBezTo>
                  <a:cubicBezTo>
                    <a:pt x="114" y="0"/>
                    <a:pt x="116" y="2"/>
                    <a:pt x="99" y="2"/>
                  </a:cubicBezTo>
                  <a:cubicBezTo>
                    <a:pt x="83" y="2"/>
                    <a:pt x="54" y="4"/>
                    <a:pt x="54" y="4"/>
                  </a:cubicBezTo>
                  <a:cubicBezTo>
                    <a:pt x="54" y="4"/>
                    <a:pt x="26" y="51"/>
                    <a:pt x="0" y="6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371726" y="2401888"/>
              <a:ext cx="42863" cy="3175"/>
            </a:xfrm>
            <a:custGeom>
              <a:avLst/>
              <a:gdLst/>
              <a:ahLst/>
              <a:cxnLst/>
              <a:rect l="l" t="t" r="r" b="b"/>
              <a:pathLst>
                <a:path w="34" h="3" extrusionOk="0">
                  <a:moveTo>
                    <a:pt x="0" y="1"/>
                  </a:moveTo>
                  <a:cubicBezTo>
                    <a:pt x="11" y="3"/>
                    <a:pt x="23" y="3"/>
                    <a:pt x="34" y="0"/>
                  </a:cubicBez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Google Shape;275;p33"/>
            <p:cNvCxnSpPr/>
            <p:nvPr/>
          </p:nvCxnSpPr>
          <p:spPr>
            <a:xfrm rot="10800000" flipH="1">
              <a:off x="2514601" y="2489263"/>
              <a:ext cx="90600" cy="17400"/>
            </a:xfrm>
            <a:prstGeom prst="straightConnector1">
              <a:avLst/>
            </a:pr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3"/>
            <p:cNvSpPr/>
            <p:nvPr/>
          </p:nvSpPr>
          <p:spPr>
            <a:xfrm>
              <a:off x="2266951" y="2598738"/>
              <a:ext cx="307975" cy="111125"/>
            </a:xfrm>
            <a:custGeom>
              <a:avLst/>
              <a:gdLst/>
              <a:ahLst/>
              <a:cxnLst/>
              <a:rect l="l" t="t" r="r" b="b"/>
              <a:pathLst>
                <a:path w="244" h="88" extrusionOk="0">
                  <a:moveTo>
                    <a:pt x="39" y="8"/>
                  </a:moveTo>
                  <a:cubicBezTo>
                    <a:pt x="57" y="2"/>
                    <a:pt x="76" y="0"/>
                    <a:pt x="95" y="4"/>
                  </a:cubicBezTo>
                  <a:cubicBezTo>
                    <a:pt x="126" y="10"/>
                    <a:pt x="196" y="28"/>
                    <a:pt x="220" y="31"/>
                  </a:cubicBezTo>
                  <a:cubicBezTo>
                    <a:pt x="244" y="34"/>
                    <a:pt x="234" y="38"/>
                    <a:pt x="216" y="45"/>
                  </a:cubicBezTo>
                  <a:cubicBezTo>
                    <a:pt x="197" y="52"/>
                    <a:pt x="162" y="74"/>
                    <a:pt x="142" y="81"/>
                  </a:cubicBezTo>
                  <a:cubicBezTo>
                    <a:pt x="122" y="88"/>
                    <a:pt x="38" y="64"/>
                    <a:pt x="19" y="51"/>
                  </a:cubicBezTo>
                  <a:cubicBezTo>
                    <a:pt x="0" y="38"/>
                    <a:pt x="19" y="21"/>
                    <a:pt x="39" y="8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2266951" y="2598738"/>
              <a:ext cx="307975" cy="111125"/>
            </a:xfrm>
            <a:custGeom>
              <a:avLst/>
              <a:gdLst/>
              <a:ahLst/>
              <a:cxnLst/>
              <a:rect l="l" t="t" r="r" b="b"/>
              <a:pathLst>
                <a:path w="244" h="88" extrusionOk="0">
                  <a:moveTo>
                    <a:pt x="39" y="8"/>
                  </a:moveTo>
                  <a:cubicBezTo>
                    <a:pt x="57" y="2"/>
                    <a:pt x="76" y="0"/>
                    <a:pt x="95" y="4"/>
                  </a:cubicBezTo>
                  <a:cubicBezTo>
                    <a:pt x="126" y="10"/>
                    <a:pt x="196" y="28"/>
                    <a:pt x="220" y="31"/>
                  </a:cubicBezTo>
                  <a:cubicBezTo>
                    <a:pt x="244" y="34"/>
                    <a:pt x="234" y="38"/>
                    <a:pt x="216" y="45"/>
                  </a:cubicBezTo>
                  <a:cubicBezTo>
                    <a:pt x="197" y="52"/>
                    <a:pt x="162" y="74"/>
                    <a:pt x="142" y="81"/>
                  </a:cubicBezTo>
                  <a:cubicBezTo>
                    <a:pt x="122" y="88"/>
                    <a:pt x="38" y="64"/>
                    <a:pt x="19" y="51"/>
                  </a:cubicBezTo>
                  <a:cubicBezTo>
                    <a:pt x="0" y="38"/>
                    <a:pt x="19" y="21"/>
                    <a:pt x="39" y="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519363" y="2738438"/>
              <a:ext cx="57150" cy="284163"/>
            </a:xfrm>
            <a:custGeom>
              <a:avLst/>
              <a:gdLst/>
              <a:ahLst/>
              <a:cxnLst/>
              <a:rect l="l" t="t" r="r" b="b"/>
              <a:pathLst>
                <a:path w="46" h="226" extrusionOk="0">
                  <a:moveTo>
                    <a:pt x="46" y="226"/>
                  </a:moveTo>
                  <a:cubicBezTo>
                    <a:pt x="33" y="208"/>
                    <a:pt x="25" y="188"/>
                    <a:pt x="22" y="167"/>
                  </a:cubicBezTo>
                  <a:cubicBezTo>
                    <a:pt x="17" y="134"/>
                    <a:pt x="6" y="60"/>
                    <a:pt x="4" y="43"/>
                  </a:cubicBezTo>
                  <a:cubicBezTo>
                    <a:pt x="3" y="26"/>
                    <a:pt x="0" y="9"/>
                    <a:pt x="12" y="0"/>
                  </a:cubicBezTo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190751" y="3070225"/>
              <a:ext cx="393700" cy="88900"/>
            </a:xfrm>
            <a:custGeom>
              <a:avLst/>
              <a:gdLst/>
              <a:ahLst/>
              <a:cxnLst/>
              <a:rect l="l" t="t" r="r" b="b"/>
              <a:pathLst>
                <a:path w="312" h="71" extrusionOk="0">
                  <a:moveTo>
                    <a:pt x="312" y="24"/>
                  </a:moveTo>
                  <a:cubicBezTo>
                    <a:pt x="312" y="24"/>
                    <a:pt x="310" y="47"/>
                    <a:pt x="303" y="57"/>
                  </a:cubicBezTo>
                  <a:cubicBezTo>
                    <a:pt x="296" y="67"/>
                    <a:pt x="257" y="65"/>
                    <a:pt x="195" y="68"/>
                  </a:cubicBezTo>
                  <a:cubicBezTo>
                    <a:pt x="139" y="71"/>
                    <a:pt x="84" y="69"/>
                    <a:pt x="29" y="62"/>
                  </a:cubicBezTo>
                  <a:cubicBezTo>
                    <a:pt x="0" y="58"/>
                    <a:pt x="18" y="22"/>
                    <a:pt x="20" y="11"/>
                  </a:cubicBezTo>
                  <a:cubicBezTo>
                    <a:pt x="23" y="0"/>
                    <a:pt x="62" y="18"/>
                    <a:pt x="145" y="15"/>
                  </a:cubicBezTo>
                  <a:cubicBezTo>
                    <a:pt x="227" y="12"/>
                    <a:pt x="312" y="19"/>
                    <a:pt x="312" y="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2190751" y="3070225"/>
              <a:ext cx="393700" cy="88900"/>
            </a:xfrm>
            <a:custGeom>
              <a:avLst/>
              <a:gdLst/>
              <a:ahLst/>
              <a:cxnLst/>
              <a:rect l="l" t="t" r="r" b="b"/>
              <a:pathLst>
                <a:path w="312" h="71" extrusionOk="0">
                  <a:moveTo>
                    <a:pt x="312" y="24"/>
                  </a:moveTo>
                  <a:cubicBezTo>
                    <a:pt x="312" y="24"/>
                    <a:pt x="310" y="47"/>
                    <a:pt x="303" y="57"/>
                  </a:cubicBezTo>
                  <a:cubicBezTo>
                    <a:pt x="296" y="67"/>
                    <a:pt x="257" y="65"/>
                    <a:pt x="195" y="68"/>
                  </a:cubicBezTo>
                  <a:cubicBezTo>
                    <a:pt x="139" y="71"/>
                    <a:pt x="84" y="69"/>
                    <a:pt x="29" y="62"/>
                  </a:cubicBezTo>
                  <a:cubicBezTo>
                    <a:pt x="0" y="58"/>
                    <a:pt x="18" y="22"/>
                    <a:pt x="20" y="11"/>
                  </a:cubicBezTo>
                  <a:cubicBezTo>
                    <a:pt x="23" y="0"/>
                    <a:pt x="62" y="18"/>
                    <a:pt x="145" y="15"/>
                  </a:cubicBezTo>
                  <a:cubicBezTo>
                    <a:pt x="227" y="12"/>
                    <a:pt x="312" y="19"/>
                    <a:pt x="312" y="2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2452688" y="2647950"/>
              <a:ext cx="109538" cy="61913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20"/>
                  </a:moveTo>
                  <a:lnTo>
                    <a:pt x="62" y="0"/>
                  </a:lnTo>
                  <a:lnTo>
                    <a:pt x="69" y="0"/>
                  </a:lnTo>
                  <a:lnTo>
                    <a:pt x="6" y="39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2452688" y="2647950"/>
              <a:ext cx="109538" cy="61913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20"/>
                  </a:moveTo>
                  <a:lnTo>
                    <a:pt x="62" y="0"/>
                  </a:lnTo>
                  <a:lnTo>
                    <a:pt x="69" y="0"/>
                  </a:lnTo>
                  <a:lnTo>
                    <a:pt x="6" y="39"/>
                  </a:lnTo>
                  <a:lnTo>
                    <a:pt x="0" y="20"/>
                  </a:ln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054226" y="2620963"/>
              <a:ext cx="436563" cy="596900"/>
            </a:xfrm>
            <a:custGeom>
              <a:avLst/>
              <a:gdLst/>
              <a:ahLst/>
              <a:cxnLst/>
              <a:rect l="l" t="t" r="r" b="b"/>
              <a:pathLst>
                <a:path w="346" h="473" extrusionOk="0">
                  <a:moveTo>
                    <a:pt x="304" y="30"/>
                  </a:moveTo>
                  <a:cubicBezTo>
                    <a:pt x="304" y="30"/>
                    <a:pt x="281" y="0"/>
                    <a:pt x="218" y="0"/>
                  </a:cubicBezTo>
                  <a:cubicBezTo>
                    <a:pt x="155" y="0"/>
                    <a:pt x="90" y="24"/>
                    <a:pt x="70" y="54"/>
                  </a:cubicBezTo>
                  <a:cubicBezTo>
                    <a:pt x="58" y="72"/>
                    <a:pt x="56" y="94"/>
                    <a:pt x="63" y="114"/>
                  </a:cubicBezTo>
                  <a:cubicBezTo>
                    <a:pt x="63" y="114"/>
                    <a:pt x="32" y="264"/>
                    <a:pt x="16" y="307"/>
                  </a:cubicBezTo>
                  <a:cubicBezTo>
                    <a:pt x="0" y="350"/>
                    <a:pt x="17" y="387"/>
                    <a:pt x="67" y="417"/>
                  </a:cubicBezTo>
                  <a:cubicBezTo>
                    <a:pt x="117" y="447"/>
                    <a:pt x="220" y="473"/>
                    <a:pt x="264" y="453"/>
                  </a:cubicBezTo>
                  <a:cubicBezTo>
                    <a:pt x="308" y="433"/>
                    <a:pt x="330" y="387"/>
                    <a:pt x="327" y="353"/>
                  </a:cubicBezTo>
                  <a:cubicBezTo>
                    <a:pt x="324" y="319"/>
                    <a:pt x="316" y="254"/>
                    <a:pt x="314" y="213"/>
                  </a:cubicBezTo>
                  <a:cubicBezTo>
                    <a:pt x="313" y="171"/>
                    <a:pt x="346" y="123"/>
                    <a:pt x="337" y="83"/>
                  </a:cubicBezTo>
                  <a:cubicBezTo>
                    <a:pt x="328" y="43"/>
                    <a:pt x="304" y="30"/>
                    <a:pt x="304" y="3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2065338" y="2617788"/>
              <a:ext cx="417513" cy="585788"/>
            </a:xfrm>
            <a:custGeom>
              <a:avLst/>
              <a:gdLst/>
              <a:ahLst/>
              <a:cxnLst/>
              <a:rect l="l" t="t" r="r" b="b"/>
              <a:pathLst>
                <a:path w="332" h="464" extrusionOk="0">
                  <a:moveTo>
                    <a:pt x="296" y="32"/>
                  </a:moveTo>
                  <a:cubicBezTo>
                    <a:pt x="298" y="31"/>
                    <a:pt x="298" y="31"/>
                    <a:pt x="298" y="31"/>
                  </a:cubicBezTo>
                  <a:cubicBezTo>
                    <a:pt x="297" y="31"/>
                    <a:pt x="274" y="0"/>
                    <a:pt x="210" y="0"/>
                  </a:cubicBezTo>
                  <a:cubicBezTo>
                    <a:pt x="179" y="0"/>
                    <a:pt x="146" y="6"/>
                    <a:pt x="119" y="16"/>
                  </a:cubicBezTo>
                  <a:cubicBezTo>
                    <a:pt x="92" y="26"/>
                    <a:pt x="71" y="40"/>
                    <a:pt x="60" y="55"/>
                  </a:cubicBezTo>
                  <a:cubicBezTo>
                    <a:pt x="53" y="67"/>
                    <a:pt x="49" y="80"/>
                    <a:pt x="49" y="94"/>
                  </a:cubicBezTo>
                  <a:cubicBezTo>
                    <a:pt x="49" y="101"/>
                    <a:pt x="50" y="109"/>
                    <a:pt x="53" y="117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3" y="118"/>
                    <a:pt x="52" y="123"/>
                  </a:cubicBezTo>
                  <a:cubicBezTo>
                    <a:pt x="49" y="137"/>
                    <a:pt x="41" y="174"/>
                    <a:pt x="32" y="213"/>
                  </a:cubicBezTo>
                  <a:cubicBezTo>
                    <a:pt x="23" y="251"/>
                    <a:pt x="13" y="290"/>
                    <a:pt x="6" y="308"/>
                  </a:cubicBezTo>
                  <a:cubicBezTo>
                    <a:pt x="2" y="319"/>
                    <a:pt x="0" y="329"/>
                    <a:pt x="0" y="339"/>
                  </a:cubicBezTo>
                  <a:cubicBezTo>
                    <a:pt x="0" y="355"/>
                    <a:pt x="5" y="369"/>
                    <a:pt x="15" y="383"/>
                  </a:cubicBezTo>
                  <a:cubicBezTo>
                    <a:pt x="25" y="397"/>
                    <a:pt x="39" y="409"/>
                    <a:pt x="58" y="421"/>
                  </a:cubicBezTo>
                  <a:cubicBezTo>
                    <a:pt x="96" y="444"/>
                    <a:pt x="164" y="464"/>
                    <a:pt x="214" y="464"/>
                  </a:cubicBezTo>
                  <a:cubicBezTo>
                    <a:pt x="231" y="464"/>
                    <a:pt x="246" y="462"/>
                    <a:pt x="257" y="457"/>
                  </a:cubicBezTo>
                  <a:cubicBezTo>
                    <a:pt x="299" y="437"/>
                    <a:pt x="321" y="395"/>
                    <a:pt x="321" y="361"/>
                  </a:cubicBezTo>
                  <a:cubicBezTo>
                    <a:pt x="321" y="359"/>
                    <a:pt x="321" y="357"/>
                    <a:pt x="321" y="355"/>
                  </a:cubicBezTo>
                  <a:cubicBezTo>
                    <a:pt x="318" y="320"/>
                    <a:pt x="310" y="256"/>
                    <a:pt x="308" y="215"/>
                  </a:cubicBezTo>
                  <a:cubicBezTo>
                    <a:pt x="308" y="214"/>
                    <a:pt x="308" y="213"/>
                    <a:pt x="308" y="212"/>
                  </a:cubicBezTo>
                  <a:cubicBezTo>
                    <a:pt x="308" y="195"/>
                    <a:pt x="314" y="176"/>
                    <a:pt x="320" y="156"/>
                  </a:cubicBezTo>
                  <a:cubicBezTo>
                    <a:pt x="326" y="137"/>
                    <a:pt x="332" y="118"/>
                    <a:pt x="332" y="99"/>
                  </a:cubicBezTo>
                  <a:cubicBezTo>
                    <a:pt x="332" y="94"/>
                    <a:pt x="332" y="89"/>
                    <a:pt x="331" y="85"/>
                  </a:cubicBezTo>
                  <a:cubicBezTo>
                    <a:pt x="322" y="44"/>
                    <a:pt x="297" y="31"/>
                    <a:pt x="297" y="30"/>
                  </a:cubicBezTo>
                  <a:cubicBezTo>
                    <a:pt x="296" y="32"/>
                    <a:pt x="296" y="32"/>
                    <a:pt x="296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6" y="32"/>
                    <a:pt x="296" y="32"/>
                    <a:pt x="296" y="32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6" y="35"/>
                    <a:pt x="319" y="47"/>
                    <a:pt x="327" y="85"/>
                  </a:cubicBezTo>
                  <a:cubicBezTo>
                    <a:pt x="328" y="90"/>
                    <a:pt x="328" y="95"/>
                    <a:pt x="328" y="99"/>
                  </a:cubicBezTo>
                  <a:cubicBezTo>
                    <a:pt x="328" y="117"/>
                    <a:pt x="322" y="136"/>
                    <a:pt x="316" y="155"/>
                  </a:cubicBezTo>
                  <a:cubicBezTo>
                    <a:pt x="310" y="174"/>
                    <a:pt x="304" y="194"/>
                    <a:pt x="304" y="212"/>
                  </a:cubicBezTo>
                  <a:cubicBezTo>
                    <a:pt x="304" y="213"/>
                    <a:pt x="304" y="214"/>
                    <a:pt x="304" y="215"/>
                  </a:cubicBezTo>
                  <a:cubicBezTo>
                    <a:pt x="306" y="257"/>
                    <a:pt x="314" y="321"/>
                    <a:pt x="317" y="355"/>
                  </a:cubicBezTo>
                  <a:cubicBezTo>
                    <a:pt x="317" y="357"/>
                    <a:pt x="317" y="359"/>
                    <a:pt x="317" y="361"/>
                  </a:cubicBezTo>
                  <a:cubicBezTo>
                    <a:pt x="317" y="394"/>
                    <a:pt x="296" y="434"/>
                    <a:pt x="255" y="453"/>
                  </a:cubicBezTo>
                  <a:cubicBezTo>
                    <a:pt x="245" y="458"/>
                    <a:pt x="231" y="460"/>
                    <a:pt x="214" y="460"/>
                  </a:cubicBezTo>
                  <a:cubicBezTo>
                    <a:pt x="165" y="460"/>
                    <a:pt x="97" y="440"/>
                    <a:pt x="60" y="417"/>
                  </a:cubicBezTo>
                  <a:cubicBezTo>
                    <a:pt x="41" y="406"/>
                    <a:pt x="27" y="394"/>
                    <a:pt x="18" y="381"/>
                  </a:cubicBezTo>
                  <a:cubicBezTo>
                    <a:pt x="9" y="368"/>
                    <a:pt x="4" y="354"/>
                    <a:pt x="4" y="339"/>
                  </a:cubicBezTo>
                  <a:cubicBezTo>
                    <a:pt x="4" y="330"/>
                    <a:pt x="6" y="320"/>
                    <a:pt x="10" y="310"/>
                  </a:cubicBezTo>
                  <a:cubicBezTo>
                    <a:pt x="18" y="288"/>
                    <a:pt x="29" y="240"/>
                    <a:pt x="39" y="197"/>
                  </a:cubicBezTo>
                  <a:cubicBezTo>
                    <a:pt x="49" y="154"/>
                    <a:pt x="57" y="117"/>
                    <a:pt x="57" y="117"/>
                  </a:cubicBezTo>
                  <a:cubicBezTo>
                    <a:pt x="57" y="116"/>
                    <a:pt x="57" y="116"/>
                    <a:pt x="57" y="116"/>
                  </a:cubicBezTo>
                  <a:cubicBezTo>
                    <a:pt x="54" y="109"/>
                    <a:pt x="53" y="101"/>
                    <a:pt x="53" y="94"/>
                  </a:cubicBezTo>
                  <a:cubicBezTo>
                    <a:pt x="53" y="81"/>
                    <a:pt x="57" y="68"/>
                    <a:pt x="64" y="58"/>
                  </a:cubicBezTo>
                  <a:cubicBezTo>
                    <a:pt x="73" y="43"/>
                    <a:pt x="94" y="30"/>
                    <a:pt x="121" y="20"/>
                  </a:cubicBezTo>
                  <a:cubicBezTo>
                    <a:pt x="147" y="10"/>
                    <a:pt x="179" y="4"/>
                    <a:pt x="210" y="4"/>
                  </a:cubicBezTo>
                  <a:cubicBezTo>
                    <a:pt x="241" y="4"/>
                    <a:pt x="262" y="12"/>
                    <a:pt x="276" y="19"/>
                  </a:cubicBezTo>
                  <a:cubicBezTo>
                    <a:pt x="282" y="23"/>
                    <a:pt x="287" y="26"/>
                    <a:pt x="290" y="29"/>
                  </a:cubicBezTo>
                  <a:cubicBezTo>
                    <a:pt x="292" y="30"/>
                    <a:pt x="293" y="31"/>
                    <a:pt x="293" y="32"/>
                  </a:cubicBezTo>
                  <a:cubicBezTo>
                    <a:pt x="294" y="33"/>
                    <a:pt x="294" y="33"/>
                    <a:pt x="294" y="33"/>
                  </a:cubicBezTo>
                  <a:cubicBezTo>
                    <a:pt x="294" y="33"/>
                    <a:pt x="294" y="33"/>
                    <a:pt x="294" y="33"/>
                  </a:cubicBezTo>
                  <a:cubicBezTo>
                    <a:pt x="294" y="33"/>
                    <a:pt x="294" y="33"/>
                    <a:pt x="294" y="33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6" y="32"/>
                    <a:pt x="296" y="32"/>
                    <a:pt x="296" y="32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2082801" y="3076575"/>
              <a:ext cx="381000" cy="141288"/>
            </a:xfrm>
            <a:custGeom>
              <a:avLst/>
              <a:gdLst/>
              <a:ahLst/>
              <a:cxnLst/>
              <a:rect l="l" t="t" r="r" b="b"/>
              <a:pathLst>
                <a:path w="302" h="112" extrusionOk="0">
                  <a:moveTo>
                    <a:pt x="207" y="53"/>
                  </a:moveTo>
                  <a:cubicBezTo>
                    <a:pt x="141" y="53"/>
                    <a:pt x="89" y="28"/>
                    <a:pt x="40" y="13"/>
                  </a:cubicBezTo>
                  <a:cubicBezTo>
                    <a:pt x="0" y="0"/>
                    <a:pt x="7" y="21"/>
                    <a:pt x="10" y="29"/>
                  </a:cubicBezTo>
                  <a:cubicBezTo>
                    <a:pt x="21" y="39"/>
                    <a:pt x="32" y="49"/>
                    <a:pt x="45" y="56"/>
                  </a:cubicBezTo>
                  <a:cubicBezTo>
                    <a:pt x="95" y="86"/>
                    <a:pt x="198" y="112"/>
                    <a:pt x="242" y="92"/>
                  </a:cubicBezTo>
                  <a:cubicBezTo>
                    <a:pt x="271" y="78"/>
                    <a:pt x="293" y="53"/>
                    <a:pt x="302" y="22"/>
                  </a:cubicBezTo>
                  <a:cubicBezTo>
                    <a:pt x="275" y="43"/>
                    <a:pt x="241" y="54"/>
                    <a:pt x="207" y="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2082801" y="3076575"/>
              <a:ext cx="381000" cy="141288"/>
            </a:xfrm>
            <a:custGeom>
              <a:avLst/>
              <a:gdLst/>
              <a:ahLst/>
              <a:cxnLst/>
              <a:rect l="l" t="t" r="r" b="b"/>
              <a:pathLst>
                <a:path w="302" h="112" extrusionOk="0">
                  <a:moveTo>
                    <a:pt x="207" y="53"/>
                  </a:moveTo>
                  <a:cubicBezTo>
                    <a:pt x="141" y="53"/>
                    <a:pt x="89" y="28"/>
                    <a:pt x="40" y="13"/>
                  </a:cubicBezTo>
                  <a:cubicBezTo>
                    <a:pt x="0" y="0"/>
                    <a:pt x="7" y="21"/>
                    <a:pt x="10" y="29"/>
                  </a:cubicBezTo>
                  <a:cubicBezTo>
                    <a:pt x="21" y="39"/>
                    <a:pt x="32" y="49"/>
                    <a:pt x="45" y="56"/>
                  </a:cubicBezTo>
                  <a:cubicBezTo>
                    <a:pt x="95" y="86"/>
                    <a:pt x="198" y="112"/>
                    <a:pt x="242" y="92"/>
                  </a:cubicBezTo>
                  <a:cubicBezTo>
                    <a:pt x="271" y="78"/>
                    <a:pt x="293" y="53"/>
                    <a:pt x="302" y="22"/>
                  </a:cubicBezTo>
                  <a:cubicBezTo>
                    <a:pt x="275" y="43"/>
                    <a:pt x="241" y="54"/>
                    <a:pt x="207" y="5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2092326" y="2752725"/>
              <a:ext cx="169863" cy="292100"/>
            </a:xfrm>
            <a:custGeom>
              <a:avLst/>
              <a:gdLst/>
              <a:ahLst/>
              <a:cxnLst/>
              <a:rect l="l" t="t" r="r" b="b"/>
              <a:pathLst>
                <a:path w="135" h="232" extrusionOk="0">
                  <a:moveTo>
                    <a:pt x="135" y="15"/>
                  </a:moveTo>
                  <a:cubicBezTo>
                    <a:pt x="135" y="15"/>
                    <a:pt x="104" y="169"/>
                    <a:pt x="90" y="200"/>
                  </a:cubicBezTo>
                  <a:cubicBezTo>
                    <a:pt x="76" y="232"/>
                    <a:pt x="6" y="229"/>
                    <a:pt x="3" y="190"/>
                  </a:cubicBezTo>
                  <a:cubicBezTo>
                    <a:pt x="0" y="152"/>
                    <a:pt x="46" y="12"/>
                    <a:pt x="47" y="6"/>
                  </a:cubicBezTo>
                  <a:cubicBezTo>
                    <a:pt x="48" y="0"/>
                    <a:pt x="135" y="15"/>
                    <a:pt x="135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127251" y="2759075"/>
              <a:ext cx="114300" cy="227013"/>
            </a:xfrm>
            <a:custGeom>
              <a:avLst/>
              <a:gdLst/>
              <a:ahLst/>
              <a:cxnLst/>
              <a:rect l="l" t="t" r="r" b="b"/>
              <a:pathLst>
                <a:path w="91" h="180" extrusionOk="0">
                  <a:moveTo>
                    <a:pt x="71" y="170"/>
                  </a:moveTo>
                  <a:cubicBezTo>
                    <a:pt x="70" y="173"/>
                    <a:pt x="69" y="177"/>
                    <a:pt x="68" y="180"/>
                  </a:cubicBezTo>
                  <a:cubicBezTo>
                    <a:pt x="69" y="180"/>
                    <a:pt x="69" y="180"/>
                    <a:pt x="70" y="179"/>
                  </a:cubicBezTo>
                  <a:cubicBezTo>
                    <a:pt x="71" y="177"/>
                    <a:pt x="72" y="175"/>
                    <a:pt x="72" y="172"/>
                  </a:cubicBezTo>
                  <a:cubicBezTo>
                    <a:pt x="72" y="171"/>
                    <a:pt x="72" y="170"/>
                    <a:pt x="71" y="170"/>
                  </a:cubicBezTo>
                  <a:moveTo>
                    <a:pt x="1" y="63"/>
                  </a:moveTo>
                  <a:cubicBezTo>
                    <a:pt x="0" y="65"/>
                    <a:pt x="0" y="66"/>
                    <a:pt x="0" y="68"/>
                  </a:cubicBezTo>
                  <a:cubicBezTo>
                    <a:pt x="0" y="66"/>
                    <a:pt x="1" y="65"/>
                    <a:pt x="1" y="63"/>
                  </a:cubicBezTo>
                  <a:moveTo>
                    <a:pt x="89" y="5"/>
                  </a:moveTo>
                  <a:cubicBezTo>
                    <a:pt x="89" y="5"/>
                    <a:pt x="88" y="5"/>
                    <a:pt x="88" y="5"/>
                  </a:cubicBezTo>
                  <a:cubicBezTo>
                    <a:pt x="88" y="5"/>
                    <a:pt x="87" y="6"/>
                    <a:pt x="86" y="6"/>
                  </a:cubicBezTo>
                  <a:cubicBezTo>
                    <a:pt x="88" y="7"/>
                    <a:pt x="90" y="7"/>
                    <a:pt x="91" y="7"/>
                  </a:cubicBezTo>
                  <a:cubicBezTo>
                    <a:pt x="91" y="7"/>
                    <a:pt x="91" y="6"/>
                    <a:pt x="91" y="6"/>
                  </a:cubicBezTo>
                  <a:cubicBezTo>
                    <a:pt x="90" y="5"/>
                    <a:pt x="90" y="5"/>
                    <a:pt x="89" y="5"/>
                  </a:cubicBezTo>
                  <a:moveTo>
                    <a:pt x="42" y="0"/>
                  </a:moveTo>
                  <a:cubicBezTo>
                    <a:pt x="42" y="0"/>
                    <a:pt x="41" y="0"/>
                    <a:pt x="41" y="1"/>
                  </a:cubicBezTo>
                  <a:cubicBezTo>
                    <a:pt x="42" y="1"/>
                    <a:pt x="43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0"/>
                    <a:pt x="42" y="0"/>
                    <a:pt x="42" y="0"/>
                  </a:cubicBezTo>
                </a:path>
              </a:pathLst>
            </a:custGeom>
            <a:solidFill>
              <a:srgbClr val="5F946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100263" y="2759075"/>
              <a:ext cx="146050" cy="231775"/>
            </a:xfrm>
            <a:custGeom>
              <a:avLst/>
              <a:gdLst/>
              <a:ahLst/>
              <a:cxnLst/>
              <a:rect l="l" t="t" r="r" b="b"/>
              <a:pathLst>
                <a:path w="116" h="183" extrusionOk="0">
                  <a:moveTo>
                    <a:pt x="62" y="0"/>
                  </a:moveTo>
                  <a:cubicBezTo>
                    <a:pt x="62" y="0"/>
                    <a:pt x="62" y="0"/>
                    <a:pt x="61" y="0"/>
                  </a:cubicBezTo>
                  <a:cubicBezTo>
                    <a:pt x="61" y="1"/>
                    <a:pt x="61" y="2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5" y="5"/>
                    <a:pt x="68" y="8"/>
                  </a:cubicBezTo>
                  <a:cubicBezTo>
                    <a:pt x="70" y="12"/>
                    <a:pt x="72" y="16"/>
                    <a:pt x="72" y="20"/>
                  </a:cubicBezTo>
                  <a:cubicBezTo>
                    <a:pt x="72" y="23"/>
                    <a:pt x="71" y="27"/>
                    <a:pt x="68" y="30"/>
                  </a:cubicBezTo>
                  <a:cubicBezTo>
                    <a:pt x="62" y="38"/>
                    <a:pt x="53" y="42"/>
                    <a:pt x="44" y="46"/>
                  </a:cubicBezTo>
                  <a:cubicBezTo>
                    <a:pt x="36" y="50"/>
                    <a:pt x="27" y="54"/>
                    <a:pt x="2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4"/>
                    <a:pt x="21" y="65"/>
                    <a:pt x="21" y="67"/>
                  </a:cubicBezTo>
                  <a:cubicBezTo>
                    <a:pt x="21" y="67"/>
                    <a:pt x="21" y="67"/>
                    <a:pt x="21" y="68"/>
                  </a:cubicBezTo>
                  <a:cubicBezTo>
                    <a:pt x="21" y="72"/>
                    <a:pt x="23" y="76"/>
                    <a:pt x="26" y="80"/>
                  </a:cubicBezTo>
                  <a:cubicBezTo>
                    <a:pt x="30" y="86"/>
                    <a:pt x="36" y="92"/>
                    <a:pt x="41" y="98"/>
                  </a:cubicBezTo>
                  <a:cubicBezTo>
                    <a:pt x="44" y="101"/>
                    <a:pt x="46" y="104"/>
                    <a:pt x="48" y="106"/>
                  </a:cubicBezTo>
                  <a:cubicBezTo>
                    <a:pt x="49" y="108"/>
                    <a:pt x="50" y="110"/>
                    <a:pt x="50" y="112"/>
                  </a:cubicBezTo>
                  <a:cubicBezTo>
                    <a:pt x="50" y="112"/>
                    <a:pt x="50" y="113"/>
                    <a:pt x="50" y="113"/>
                  </a:cubicBezTo>
                  <a:cubicBezTo>
                    <a:pt x="49" y="114"/>
                    <a:pt x="48" y="115"/>
                    <a:pt x="47" y="117"/>
                  </a:cubicBezTo>
                  <a:cubicBezTo>
                    <a:pt x="44" y="119"/>
                    <a:pt x="40" y="122"/>
                    <a:pt x="35" y="124"/>
                  </a:cubicBezTo>
                  <a:cubicBezTo>
                    <a:pt x="28" y="128"/>
                    <a:pt x="19" y="133"/>
                    <a:pt x="12" y="137"/>
                  </a:cubicBezTo>
                  <a:cubicBezTo>
                    <a:pt x="9" y="139"/>
                    <a:pt x="6" y="142"/>
                    <a:pt x="4" y="144"/>
                  </a:cubicBezTo>
                  <a:cubicBezTo>
                    <a:pt x="2" y="147"/>
                    <a:pt x="0" y="150"/>
                    <a:pt x="0" y="153"/>
                  </a:cubicBezTo>
                  <a:cubicBezTo>
                    <a:pt x="0" y="155"/>
                    <a:pt x="1" y="157"/>
                    <a:pt x="3" y="159"/>
                  </a:cubicBezTo>
                  <a:cubicBezTo>
                    <a:pt x="5" y="162"/>
                    <a:pt x="10" y="165"/>
                    <a:pt x="15" y="168"/>
                  </a:cubicBezTo>
                  <a:cubicBezTo>
                    <a:pt x="32" y="176"/>
                    <a:pt x="58" y="183"/>
                    <a:pt x="75" y="183"/>
                  </a:cubicBezTo>
                  <a:cubicBezTo>
                    <a:pt x="79" y="183"/>
                    <a:pt x="82" y="182"/>
                    <a:pt x="84" y="182"/>
                  </a:cubicBezTo>
                  <a:cubicBezTo>
                    <a:pt x="86" y="181"/>
                    <a:pt x="88" y="180"/>
                    <a:pt x="89" y="179"/>
                  </a:cubicBezTo>
                  <a:cubicBezTo>
                    <a:pt x="90" y="176"/>
                    <a:pt x="91" y="172"/>
                    <a:pt x="92" y="169"/>
                  </a:cubicBezTo>
                  <a:cubicBezTo>
                    <a:pt x="92" y="165"/>
                    <a:pt x="91" y="161"/>
                    <a:pt x="89" y="157"/>
                  </a:cubicBezTo>
                  <a:cubicBezTo>
                    <a:pt x="85" y="150"/>
                    <a:pt x="80" y="142"/>
                    <a:pt x="76" y="134"/>
                  </a:cubicBezTo>
                  <a:cubicBezTo>
                    <a:pt x="72" y="127"/>
                    <a:pt x="69" y="119"/>
                    <a:pt x="69" y="114"/>
                  </a:cubicBezTo>
                  <a:cubicBezTo>
                    <a:pt x="69" y="114"/>
                    <a:pt x="69" y="114"/>
                    <a:pt x="69" y="113"/>
                  </a:cubicBezTo>
                  <a:cubicBezTo>
                    <a:pt x="69" y="110"/>
                    <a:pt x="71" y="107"/>
                    <a:pt x="75" y="104"/>
                  </a:cubicBezTo>
                  <a:cubicBezTo>
                    <a:pt x="80" y="101"/>
                    <a:pt x="89" y="98"/>
                    <a:pt x="96" y="93"/>
                  </a:cubicBezTo>
                  <a:cubicBezTo>
                    <a:pt x="100" y="91"/>
                    <a:pt x="104" y="89"/>
                    <a:pt x="107" y="86"/>
                  </a:cubicBezTo>
                  <a:cubicBezTo>
                    <a:pt x="110" y="83"/>
                    <a:pt x="113" y="79"/>
                    <a:pt x="115" y="74"/>
                  </a:cubicBezTo>
                  <a:cubicBezTo>
                    <a:pt x="116" y="72"/>
                    <a:pt x="116" y="69"/>
                    <a:pt x="116" y="67"/>
                  </a:cubicBezTo>
                  <a:cubicBezTo>
                    <a:pt x="116" y="62"/>
                    <a:pt x="114" y="58"/>
                    <a:pt x="111" y="55"/>
                  </a:cubicBezTo>
                  <a:cubicBezTo>
                    <a:pt x="107" y="50"/>
                    <a:pt x="101" y="46"/>
                    <a:pt x="97" y="43"/>
                  </a:cubicBezTo>
                  <a:cubicBezTo>
                    <a:pt x="94" y="42"/>
                    <a:pt x="92" y="40"/>
                    <a:pt x="91" y="39"/>
                  </a:cubicBezTo>
                  <a:cubicBezTo>
                    <a:pt x="90" y="37"/>
                    <a:pt x="89" y="36"/>
                    <a:pt x="89" y="35"/>
                  </a:cubicBezTo>
                  <a:cubicBezTo>
                    <a:pt x="89" y="32"/>
                    <a:pt x="90" y="29"/>
                    <a:pt x="92" y="26"/>
                  </a:cubicBezTo>
                  <a:cubicBezTo>
                    <a:pt x="95" y="22"/>
                    <a:pt x="100" y="17"/>
                    <a:pt x="104" y="13"/>
                  </a:cubicBezTo>
                  <a:cubicBezTo>
                    <a:pt x="106" y="12"/>
                    <a:pt x="108" y="10"/>
                    <a:pt x="109" y="9"/>
                  </a:cubicBezTo>
                  <a:cubicBezTo>
                    <a:pt x="110" y="9"/>
                    <a:pt x="110" y="8"/>
                    <a:pt x="111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7"/>
                    <a:pt x="112" y="7"/>
                    <a:pt x="112" y="6"/>
                  </a:cubicBezTo>
                  <a:cubicBezTo>
                    <a:pt x="111" y="6"/>
                    <a:pt x="109" y="6"/>
                    <a:pt x="107" y="5"/>
                  </a:cubicBezTo>
                  <a:cubicBezTo>
                    <a:pt x="105" y="7"/>
                    <a:pt x="101" y="10"/>
                    <a:pt x="97" y="15"/>
                  </a:cubicBezTo>
                  <a:cubicBezTo>
                    <a:pt x="94" y="17"/>
                    <a:pt x="91" y="21"/>
                    <a:pt x="89" y="24"/>
                  </a:cubicBezTo>
                  <a:cubicBezTo>
                    <a:pt x="87" y="28"/>
                    <a:pt x="85" y="31"/>
                    <a:pt x="85" y="35"/>
                  </a:cubicBezTo>
                  <a:cubicBezTo>
                    <a:pt x="85" y="36"/>
                    <a:pt x="86" y="38"/>
                    <a:pt x="86" y="39"/>
                  </a:cubicBezTo>
                  <a:cubicBezTo>
                    <a:pt x="88" y="42"/>
                    <a:pt x="90" y="44"/>
                    <a:pt x="93" y="46"/>
                  </a:cubicBezTo>
                  <a:cubicBezTo>
                    <a:pt x="97" y="49"/>
                    <a:pt x="102" y="51"/>
                    <a:pt x="106" y="55"/>
                  </a:cubicBezTo>
                  <a:cubicBezTo>
                    <a:pt x="109" y="58"/>
                    <a:pt x="112" y="62"/>
                    <a:pt x="112" y="67"/>
                  </a:cubicBezTo>
                  <a:cubicBezTo>
                    <a:pt x="112" y="69"/>
                    <a:pt x="112" y="71"/>
                    <a:pt x="111" y="73"/>
                  </a:cubicBezTo>
                  <a:cubicBezTo>
                    <a:pt x="109" y="78"/>
                    <a:pt x="106" y="82"/>
                    <a:pt x="101" y="85"/>
                  </a:cubicBezTo>
                  <a:cubicBezTo>
                    <a:pt x="95" y="90"/>
                    <a:pt x="87" y="94"/>
                    <a:pt x="79" y="97"/>
                  </a:cubicBezTo>
                  <a:cubicBezTo>
                    <a:pt x="76" y="99"/>
                    <a:pt x="73" y="101"/>
                    <a:pt x="70" y="103"/>
                  </a:cubicBezTo>
                  <a:cubicBezTo>
                    <a:pt x="67" y="106"/>
                    <a:pt x="65" y="109"/>
                    <a:pt x="65" y="113"/>
                  </a:cubicBezTo>
                  <a:cubicBezTo>
                    <a:pt x="65" y="113"/>
                    <a:pt x="65" y="114"/>
                    <a:pt x="65" y="114"/>
                  </a:cubicBezTo>
                  <a:cubicBezTo>
                    <a:pt x="65" y="119"/>
                    <a:pt x="67" y="123"/>
                    <a:pt x="69" y="128"/>
                  </a:cubicBezTo>
                  <a:cubicBezTo>
                    <a:pt x="72" y="136"/>
                    <a:pt x="77" y="144"/>
                    <a:pt x="81" y="152"/>
                  </a:cubicBezTo>
                  <a:cubicBezTo>
                    <a:pt x="86" y="159"/>
                    <a:pt x="89" y="166"/>
                    <a:pt x="89" y="171"/>
                  </a:cubicBezTo>
                  <a:cubicBezTo>
                    <a:pt x="89" y="173"/>
                    <a:pt x="88" y="174"/>
                    <a:pt x="87" y="176"/>
                  </a:cubicBezTo>
                  <a:cubicBezTo>
                    <a:pt x="87" y="176"/>
                    <a:pt x="85" y="177"/>
                    <a:pt x="83" y="178"/>
                  </a:cubicBezTo>
                  <a:cubicBezTo>
                    <a:pt x="81" y="178"/>
                    <a:pt x="78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63" y="179"/>
                    <a:pt x="45" y="175"/>
                    <a:pt x="30" y="169"/>
                  </a:cubicBezTo>
                  <a:cubicBezTo>
                    <a:pt x="22" y="167"/>
                    <a:pt x="16" y="164"/>
                    <a:pt x="11" y="161"/>
                  </a:cubicBezTo>
                  <a:cubicBezTo>
                    <a:pt x="9" y="159"/>
                    <a:pt x="7" y="158"/>
                    <a:pt x="6" y="156"/>
                  </a:cubicBezTo>
                  <a:cubicBezTo>
                    <a:pt x="4" y="155"/>
                    <a:pt x="4" y="154"/>
                    <a:pt x="4" y="153"/>
                  </a:cubicBezTo>
                  <a:cubicBezTo>
                    <a:pt x="4" y="152"/>
                    <a:pt x="5" y="150"/>
                    <a:pt x="6" y="148"/>
                  </a:cubicBezTo>
                  <a:cubicBezTo>
                    <a:pt x="8" y="146"/>
                    <a:pt x="11" y="143"/>
                    <a:pt x="16" y="140"/>
                  </a:cubicBezTo>
                  <a:cubicBezTo>
                    <a:pt x="22" y="135"/>
                    <a:pt x="31" y="131"/>
                    <a:pt x="38" y="127"/>
                  </a:cubicBezTo>
                  <a:cubicBezTo>
                    <a:pt x="42" y="125"/>
                    <a:pt x="45" y="123"/>
                    <a:pt x="48" y="121"/>
                  </a:cubicBezTo>
                  <a:cubicBezTo>
                    <a:pt x="50" y="119"/>
                    <a:pt x="52" y="117"/>
                    <a:pt x="54" y="115"/>
                  </a:cubicBezTo>
                  <a:cubicBezTo>
                    <a:pt x="54" y="114"/>
                    <a:pt x="54" y="113"/>
                    <a:pt x="54" y="112"/>
                  </a:cubicBezTo>
                  <a:cubicBezTo>
                    <a:pt x="54" y="108"/>
                    <a:pt x="52" y="105"/>
                    <a:pt x="49" y="101"/>
                  </a:cubicBezTo>
                  <a:cubicBezTo>
                    <a:pt x="45" y="95"/>
                    <a:pt x="39" y="89"/>
                    <a:pt x="34" y="83"/>
                  </a:cubicBezTo>
                  <a:cubicBezTo>
                    <a:pt x="31" y="80"/>
                    <a:pt x="29" y="77"/>
                    <a:pt x="27" y="75"/>
                  </a:cubicBezTo>
                  <a:cubicBezTo>
                    <a:pt x="26" y="72"/>
                    <a:pt x="25" y="70"/>
                    <a:pt x="25" y="68"/>
                  </a:cubicBezTo>
                  <a:cubicBezTo>
                    <a:pt x="25" y="66"/>
                    <a:pt x="25" y="65"/>
                    <a:pt x="26" y="64"/>
                  </a:cubicBezTo>
                  <a:cubicBezTo>
                    <a:pt x="30" y="58"/>
                    <a:pt x="37" y="54"/>
                    <a:pt x="46" y="50"/>
                  </a:cubicBezTo>
                  <a:cubicBezTo>
                    <a:pt x="55" y="46"/>
                    <a:pt x="64" y="42"/>
                    <a:pt x="71" y="33"/>
                  </a:cubicBezTo>
                  <a:cubicBezTo>
                    <a:pt x="75" y="29"/>
                    <a:pt x="76" y="24"/>
                    <a:pt x="76" y="20"/>
                  </a:cubicBezTo>
                  <a:cubicBezTo>
                    <a:pt x="76" y="14"/>
                    <a:pt x="73" y="9"/>
                    <a:pt x="70" y="5"/>
                  </a:cubicBezTo>
                  <a:cubicBezTo>
                    <a:pt x="68" y="2"/>
                    <a:pt x="66" y="1"/>
                    <a:pt x="65" y="0"/>
                  </a:cubicBezTo>
                  <a:cubicBezTo>
                    <a:pt x="64" y="0"/>
                    <a:pt x="63" y="0"/>
                    <a:pt x="62" y="0"/>
                  </a:cubicBezTo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2125663" y="2620963"/>
              <a:ext cx="357188" cy="179388"/>
            </a:xfrm>
            <a:custGeom>
              <a:avLst/>
              <a:gdLst/>
              <a:ahLst/>
              <a:cxnLst/>
              <a:rect l="l" t="t" r="r" b="b"/>
              <a:pathLst>
                <a:path w="283" h="142" extrusionOk="0">
                  <a:moveTo>
                    <a:pt x="248" y="30"/>
                  </a:moveTo>
                  <a:cubicBezTo>
                    <a:pt x="248" y="30"/>
                    <a:pt x="225" y="0"/>
                    <a:pt x="162" y="0"/>
                  </a:cubicBezTo>
                  <a:cubicBezTo>
                    <a:pt x="99" y="0"/>
                    <a:pt x="34" y="24"/>
                    <a:pt x="14" y="54"/>
                  </a:cubicBezTo>
                  <a:cubicBezTo>
                    <a:pt x="2" y="72"/>
                    <a:pt x="0" y="94"/>
                    <a:pt x="7" y="114"/>
                  </a:cubicBezTo>
                  <a:cubicBezTo>
                    <a:pt x="25" y="133"/>
                    <a:pt x="49" y="142"/>
                    <a:pt x="74" y="141"/>
                  </a:cubicBezTo>
                  <a:cubicBezTo>
                    <a:pt x="117" y="140"/>
                    <a:pt x="150" y="116"/>
                    <a:pt x="173" y="107"/>
                  </a:cubicBezTo>
                  <a:cubicBezTo>
                    <a:pt x="196" y="99"/>
                    <a:pt x="236" y="117"/>
                    <a:pt x="261" y="117"/>
                  </a:cubicBezTo>
                  <a:cubicBezTo>
                    <a:pt x="269" y="117"/>
                    <a:pt x="276" y="114"/>
                    <a:pt x="282" y="109"/>
                  </a:cubicBezTo>
                  <a:cubicBezTo>
                    <a:pt x="283" y="100"/>
                    <a:pt x="283" y="92"/>
                    <a:pt x="281" y="83"/>
                  </a:cubicBezTo>
                  <a:cubicBezTo>
                    <a:pt x="272" y="43"/>
                    <a:pt x="248" y="30"/>
                    <a:pt x="248" y="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125663" y="2620963"/>
              <a:ext cx="357188" cy="179388"/>
            </a:xfrm>
            <a:custGeom>
              <a:avLst/>
              <a:gdLst/>
              <a:ahLst/>
              <a:cxnLst/>
              <a:rect l="l" t="t" r="r" b="b"/>
              <a:pathLst>
                <a:path w="283" h="142" extrusionOk="0">
                  <a:moveTo>
                    <a:pt x="248" y="30"/>
                  </a:moveTo>
                  <a:cubicBezTo>
                    <a:pt x="248" y="30"/>
                    <a:pt x="225" y="0"/>
                    <a:pt x="162" y="0"/>
                  </a:cubicBezTo>
                  <a:cubicBezTo>
                    <a:pt x="99" y="0"/>
                    <a:pt x="34" y="24"/>
                    <a:pt x="14" y="54"/>
                  </a:cubicBezTo>
                  <a:cubicBezTo>
                    <a:pt x="2" y="72"/>
                    <a:pt x="0" y="94"/>
                    <a:pt x="7" y="114"/>
                  </a:cubicBezTo>
                  <a:cubicBezTo>
                    <a:pt x="25" y="133"/>
                    <a:pt x="49" y="142"/>
                    <a:pt x="74" y="141"/>
                  </a:cubicBezTo>
                  <a:cubicBezTo>
                    <a:pt x="117" y="140"/>
                    <a:pt x="150" y="116"/>
                    <a:pt x="173" y="107"/>
                  </a:cubicBezTo>
                  <a:cubicBezTo>
                    <a:pt x="196" y="99"/>
                    <a:pt x="236" y="117"/>
                    <a:pt x="261" y="117"/>
                  </a:cubicBezTo>
                  <a:cubicBezTo>
                    <a:pt x="269" y="117"/>
                    <a:pt x="276" y="114"/>
                    <a:pt x="282" y="109"/>
                  </a:cubicBezTo>
                  <a:cubicBezTo>
                    <a:pt x="283" y="100"/>
                    <a:pt x="283" y="92"/>
                    <a:pt x="281" y="83"/>
                  </a:cubicBezTo>
                  <a:cubicBezTo>
                    <a:pt x="272" y="43"/>
                    <a:pt x="248" y="30"/>
                    <a:pt x="248" y="30"/>
                  </a:cubicBezTo>
                  <a:close/>
                </a:path>
              </a:pathLst>
            </a:custGeom>
            <a:noFill/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524689" y="2625685"/>
              <a:ext cx="241230" cy="133032"/>
            </a:xfrm>
            <a:custGeom>
              <a:avLst/>
              <a:gdLst/>
              <a:ahLst/>
              <a:cxnLst/>
              <a:rect l="l" t="t" r="r" b="b"/>
              <a:pathLst>
                <a:path w="262" h="179" extrusionOk="0">
                  <a:moveTo>
                    <a:pt x="0" y="77"/>
                  </a:moveTo>
                  <a:cubicBezTo>
                    <a:pt x="0" y="77"/>
                    <a:pt x="134" y="65"/>
                    <a:pt x="179" y="179"/>
                  </a:cubicBezTo>
                  <a:cubicBezTo>
                    <a:pt x="179" y="179"/>
                    <a:pt x="182" y="39"/>
                    <a:pt x="262" y="0"/>
                  </a:cubicBezTo>
                  <a:cubicBezTo>
                    <a:pt x="262" y="0"/>
                    <a:pt x="178" y="15"/>
                    <a:pt x="167" y="103"/>
                  </a:cubicBezTo>
                  <a:cubicBezTo>
                    <a:pt x="167" y="103"/>
                    <a:pt x="102" y="33"/>
                    <a:pt x="0" y="7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3200769" y="2648622"/>
              <a:ext cx="142571" cy="81654"/>
            </a:xfrm>
            <a:custGeom>
              <a:avLst/>
              <a:gdLst/>
              <a:ahLst/>
              <a:cxnLst/>
              <a:rect l="l" t="t" r="r" b="b"/>
              <a:pathLst>
                <a:path w="155" h="110" extrusionOk="0">
                  <a:moveTo>
                    <a:pt x="0" y="59"/>
                  </a:moveTo>
                  <a:cubicBezTo>
                    <a:pt x="0" y="59"/>
                    <a:pt x="78" y="41"/>
                    <a:pt x="119" y="110"/>
                  </a:cubicBezTo>
                  <a:cubicBezTo>
                    <a:pt x="119" y="110"/>
                    <a:pt x="109" y="33"/>
                    <a:pt x="155" y="0"/>
                  </a:cubicBezTo>
                  <a:cubicBezTo>
                    <a:pt x="127" y="7"/>
                    <a:pt x="106" y="30"/>
                    <a:pt x="102" y="59"/>
                  </a:cubicBezTo>
                  <a:cubicBezTo>
                    <a:pt x="102" y="59"/>
                    <a:pt x="61" y="35"/>
                    <a:pt x="0" y="5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3395236" y="2758717"/>
              <a:ext cx="87824" cy="49543"/>
            </a:xfrm>
            <a:custGeom>
              <a:avLst/>
              <a:gdLst/>
              <a:ahLst/>
              <a:cxnLst/>
              <a:rect l="l" t="t" r="r" b="b"/>
              <a:pathLst>
                <a:path w="95" h="67" extrusionOk="0">
                  <a:moveTo>
                    <a:pt x="0" y="36"/>
                  </a:moveTo>
                  <a:cubicBezTo>
                    <a:pt x="0" y="36"/>
                    <a:pt x="48" y="25"/>
                    <a:pt x="73" y="67"/>
                  </a:cubicBezTo>
                  <a:cubicBezTo>
                    <a:pt x="73" y="67"/>
                    <a:pt x="67" y="20"/>
                    <a:pt x="95" y="0"/>
                  </a:cubicBezTo>
                  <a:cubicBezTo>
                    <a:pt x="78" y="4"/>
                    <a:pt x="65" y="18"/>
                    <a:pt x="62" y="35"/>
                  </a:cubicBezTo>
                  <a:cubicBezTo>
                    <a:pt x="62" y="35"/>
                    <a:pt x="38" y="21"/>
                    <a:pt x="0" y="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flipH="1">
              <a:off x="1617664" y="2343950"/>
              <a:ext cx="503238" cy="119063"/>
            </a:xfrm>
            <a:custGeom>
              <a:avLst/>
              <a:gdLst/>
              <a:ahLst/>
              <a:cxnLst/>
              <a:rect l="l" t="t" r="r" b="b"/>
              <a:pathLst>
                <a:path w="399" h="95" extrusionOk="0">
                  <a:moveTo>
                    <a:pt x="221" y="0"/>
                  </a:moveTo>
                  <a:cubicBezTo>
                    <a:pt x="201" y="0"/>
                    <a:pt x="198" y="26"/>
                    <a:pt x="178" y="30"/>
                  </a:cubicBezTo>
                  <a:cubicBezTo>
                    <a:pt x="175" y="31"/>
                    <a:pt x="173" y="31"/>
                    <a:pt x="171" y="31"/>
                  </a:cubicBezTo>
                  <a:cubicBezTo>
                    <a:pt x="167" y="31"/>
                    <a:pt x="163" y="30"/>
                    <a:pt x="160" y="29"/>
                  </a:cubicBezTo>
                  <a:cubicBezTo>
                    <a:pt x="157" y="28"/>
                    <a:pt x="153" y="27"/>
                    <a:pt x="150" y="27"/>
                  </a:cubicBezTo>
                  <a:cubicBezTo>
                    <a:pt x="146" y="27"/>
                    <a:pt x="142" y="28"/>
                    <a:pt x="137" y="32"/>
                  </a:cubicBezTo>
                  <a:cubicBezTo>
                    <a:pt x="120" y="45"/>
                    <a:pt x="131" y="50"/>
                    <a:pt x="113" y="53"/>
                  </a:cubicBezTo>
                  <a:cubicBezTo>
                    <a:pt x="107" y="54"/>
                    <a:pt x="103" y="54"/>
                    <a:pt x="100" y="54"/>
                  </a:cubicBezTo>
                  <a:cubicBezTo>
                    <a:pt x="98" y="54"/>
                    <a:pt x="97" y="54"/>
                    <a:pt x="95" y="54"/>
                  </a:cubicBezTo>
                  <a:cubicBezTo>
                    <a:pt x="94" y="54"/>
                    <a:pt x="92" y="54"/>
                    <a:pt x="91" y="54"/>
                  </a:cubicBezTo>
                  <a:cubicBezTo>
                    <a:pt x="88" y="54"/>
                    <a:pt x="85" y="54"/>
                    <a:pt x="80" y="56"/>
                  </a:cubicBezTo>
                  <a:cubicBezTo>
                    <a:pt x="69" y="60"/>
                    <a:pt x="49" y="81"/>
                    <a:pt x="49" y="81"/>
                  </a:cubicBezTo>
                  <a:cubicBezTo>
                    <a:pt x="45" y="80"/>
                    <a:pt x="40" y="79"/>
                    <a:pt x="35" y="79"/>
                  </a:cubicBezTo>
                  <a:cubicBezTo>
                    <a:pt x="30" y="79"/>
                    <a:pt x="25" y="80"/>
                    <a:pt x="20" y="81"/>
                  </a:cubicBezTo>
                  <a:cubicBezTo>
                    <a:pt x="12" y="84"/>
                    <a:pt x="5" y="89"/>
                    <a:pt x="0" y="95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5"/>
                    <a:pt x="396" y="83"/>
                    <a:pt x="386" y="83"/>
                  </a:cubicBezTo>
                  <a:cubicBezTo>
                    <a:pt x="385" y="83"/>
                    <a:pt x="384" y="83"/>
                    <a:pt x="383" y="83"/>
                  </a:cubicBezTo>
                  <a:cubicBezTo>
                    <a:pt x="383" y="83"/>
                    <a:pt x="383" y="83"/>
                    <a:pt x="383" y="83"/>
                  </a:cubicBezTo>
                  <a:cubicBezTo>
                    <a:pt x="383" y="83"/>
                    <a:pt x="383" y="83"/>
                    <a:pt x="383" y="83"/>
                  </a:cubicBezTo>
                  <a:cubicBezTo>
                    <a:pt x="383" y="83"/>
                    <a:pt x="383" y="83"/>
                    <a:pt x="383" y="82"/>
                  </a:cubicBezTo>
                  <a:cubicBezTo>
                    <a:pt x="383" y="77"/>
                    <a:pt x="376" y="56"/>
                    <a:pt x="375" y="54"/>
                  </a:cubicBezTo>
                  <a:cubicBezTo>
                    <a:pt x="370" y="38"/>
                    <a:pt x="356" y="21"/>
                    <a:pt x="338" y="21"/>
                  </a:cubicBezTo>
                  <a:cubicBezTo>
                    <a:pt x="338" y="21"/>
                    <a:pt x="337" y="21"/>
                    <a:pt x="337" y="21"/>
                  </a:cubicBezTo>
                  <a:cubicBezTo>
                    <a:pt x="321" y="22"/>
                    <a:pt x="303" y="40"/>
                    <a:pt x="286" y="40"/>
                  </a:cubicBezTo>
                  <a:cubicBezTo>
                    <a:pt x="283" y="40"/>
                    <a:pt x="280" y="39"/>
                    <a:pt x="276" y="37"/>
                  </a:cubicBezTo>
                  <a:cubicBezTo>
                    <a:pt x="260" y="28"/>
                    <a:pt x="252" y="11"/>
                    <a:pt x="235" y="4"/>
                  </a:cubicBezTo>
                  <a:cubicBezTo>
                    <a:pt x="229" y="1"/>
                    <a:pt x="225" y="0"/>
                    <a:pt x="221" y="0"/>
                  </a:cubicBezTo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69065" y="84017"/>
            <a:ext cx="775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Authorization- Correct Token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59AE48-C852-6D37-FDFB-D46BB971F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7" y="638015"/>
            <a:ext cx="7772400" cy="43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9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69065" y="84017"/>
            <a:ext cx="775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Authorization- Invalid Token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3E53EA-77F4-050E-C391-296867AB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71" y="638015"/>
            <a:ext cx="7772400" cy="43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813974" y="155175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Admin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7BC34E-5E7B-9E3D-7A9D-96D10B0F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09172"/>
            <a:ext cx="7620000" cy="432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21C7D-D9CA-CFB5-01D2-82767A36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3024"/>
            <a:ext cx="7620000" cy="48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EB96F-53E5-1AC3-9556-08C118A7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1692"/>
            <a:ext cx="7620000" cy="46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8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635050" y="-86480"/>
            <a:ext cx="6078443" cy="83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Customer</a:t>
            </a:r>
            <a:br>
              <a:rPr lang="en-IN" dirty="0"/>
            </a:b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B10CC1-CC42-9E38-A933-AD316DAA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768574"/>
            <a:ext cx="7772400" cy="42555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4210034" y="-561989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C86FB1-381F-AE81-6972-CB8F7710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5" y="609982"/>
            <a:ext cx="7772400" cy="45335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4210034" y="-561989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C93205-0A35-5853-F5D3-A65301D1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446048"/>
            <a:ext cx="7772400" cy="461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635050" y="-86480"/>
            <a:ext cx="6078443" cy="83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Order</a:t>
            </a:r>
            <a:br>
              <a:rPr lang="en-IN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74EE0-1BF7-62A4-F7AB-0F31D7A4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51606"/>
            <a:ext cx="7620000" cy="4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7E9BD-3015-4431-C59D-70BE38AD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6478"/>
            <a:ext cx="7620000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0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1089037" y="18210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Progress Update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64C3FE-7BC3-1DDC-1096-E56D9625198B}"/>
              </a:ext>
            </a:extLst>
          </p:cNvPr>
          <p:cNvSpPr txBox="1"/>
          <p:nvPr/>
        </p:nvSpPr>
        <p:spPr>
          <a:xfrm>
            <a:off x="1341598" y="572208"/>
            <a:ext cx="6193767" cy="50167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Done with data base integration.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Done with the implementation of all Microservices– 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Signup Login</a:t>
            </a:r>
          </a:p>
          <a:p>
            <a:pPr marL="285750" lvl="8" indent="-2857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  Admin login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Product Category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Customer Data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Order Management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Returns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Payment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Inventory</a:t>
            </a:r>
          </a:p>
          <a:p>
            <a:pPr marL="400050" lvl="8" indent="-400050" algn="just">
              <a:buFont typeface="Wingdings" pitchFamily="2" charset="2"/>
              <a:buChar char="v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Shipping</a:t>
            </a:r>
          </a:p>
          <a:p>
            <a:pPr marL="285750" lvl="8" indent="-285750" algn="just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Authentication and Authorization</a:t>
            </a:r>
          </a:p>
          <a:p>
            <a:pPr marL="285750" lvl="8" indent="-285750" algn="just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Implemented CRUD operations for all microservices.</a:t>
            </a:r>
          </a:p>
          <a:p>
            <a:pPr marL="285750" lvl="8" indent="-285750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Connected these microservices with Service registry and integrated with API Gateway.</a:t>
            </a:r>
          </a:p>
          <a:p>
            <a:pPr marL="285750" lvl="8" indent="-285750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Achieved Junit Test cases  for these microservices.</a:t>
            </a:r>
          </a:p>
          <a:p>
            <a:pPr marL="285750" lvl="8" indent="-285750">
              <a:buSzPct val="2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Josefin Sans" pitchFamily="2" charset="77"/>
              </a:rPr>
              <a:t>Added Exception Handling for Admin login, Signup, Product category, Customer data, Inventory.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sz="1600" dirty="0">
              <a:latin typeface="Josefin Sans" pitchFamily="2" charset="77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16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1089037" y="18210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Inventory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85081-4004-4195-19CD-E355AE92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2208"/>
            <a:ext cx="7620000" cy="44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7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732C1-84E8-72C9-E6C9-E7AAFD4FF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72208"/>
            <a:ext cx="7620000" cy="45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2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A0A1D-E2D3-A710-B254-990FDF01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4176"/>
            <a:ext cx="7620000" cy="47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635050" y="-86480"/>
            <a:ext cx="6078443" cy="83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Payment</a:t>
            </a:r>
            <a:br>
              <a:rPr lang="en-I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C8F15D-B044-5F6A-71BB-9EF9C3CA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51606"/>
            <a:ext cx="7620000" cy="42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6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D12FD4-EBB7-E9A7-4547-8C2F94BC7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3384"/>
            <a:ext cx="7620000" cy="47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7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635050" y="-86480"/>
            <a:ext cx="6078443" cy="83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Returns</a:t>
            </a:r>
            <a:br>
              <a:rPr lang="en-IN" dirty="0"/>
            </a:b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5F7347-B842-2607-9A09-87AB4D6A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9727"/>
            <a:ext cx="7620000" cy="43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57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150B5-5E20-527F-A1E8-034F5CFDE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4536"/>
            <a:ext cx="7620000" cy="46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1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635050" y="-86480"/>
            <a:ext cx="6078443" cy="83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Shipping</a:t>
            </a:r>
            <a:br>
              <a:rPr lang="en-IN" dirty="0"/>
            </a:b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0ED5883-1191-9184-7CF5-0D2CC6AB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24" y="826994"/>
            <a:ext cx="7673376" cy="41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43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162C7F-A8CD-6A2C-BB36-488B58555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215152"/>
            <a:ext cx="7772400" cy="48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14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>
            <a:spLocks noGrp="1"/>
          </p:cNvSpPr>
          <p:nvPr>
            <p:ph type="title"/>
          </p:nvPr>
        </p:nvSpPr>
        <p:spPr>
          <a:xfrm>
            <a:off x="635050" y="-86480"/>
            <a:ext cx="6078443" cy="83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Use </a:t>
            </a:r>
            <a:r>
              <a:rPr lang="en-IN" dirty="0"/>
              <a:t>Case Diagram</a:t>
            </a:r>
            <a:br>
              <a:rPr lang="en-IN" dirty="0"/>
            </a:br>
            <a:endParaRPr dirty="0"/>
          </a:p>
        </p:txBody>
      </p:sp>
      <p:sp>
        <p:nvSpPr>
          <p:cNvPr id="329" name="Google Shape;329;p36"/>
          <p:cNvSpPr/>
          <p:nvPr/>
        </p:nvSpPr>
        <p:spPr>
          <a:xfrm rot="-5934109">
            <a:off x="5649018" y="576366"/>
            <a:ext cx="4541646" cy="3699831"/>
          </a:xfrm>
          <a:custGeom>
            <a:avLst/>
            <a:gdLst/>
            <a:ahLst/>
            <a:cxnLst/>
            <a:rect l="l" t="t" r="r" b="b"/>
            <a:pathLst>
              <a:path w="3079" h="2573" extrusionOk="0">
                <a:moveTo>
                  <a:pt x="1032" y="0"/>
                </a:moveTo>
                <a:cubicBezTo>
                  <a:pt x="999" y="0"/>
                  <a:pt x="963" y="1"/>
                  <a:pt x="925" y="2"/>
                </a:cubicBezTo>
                <a:cubicBezTo>
                  <a:pt x="420" y="25"/>
                  <a:pt x="1" y="554"/>
                  <a:pt x="0" y="1155"/>
                </a:cubicBezTo>
                <a:cubicBezTo>
                  <a:pt x="0" y="1168"/>
                  <a:pt x="1" y="1182"/>
                  <a:pt x="1" y="1195"/>
                </a:cubicBezTo>
                <a:cubicBezTo>
                  <a:pt x="20" y="1813"/>
                  <a:pt x="308" y="2145"/>
                  <a:pt x="308" y="2145"/>
                </a:cubicBezTo>
                <a:cubicBezTo>
                  <a:pt x="308" y="2145"/>
                  <a:pt x="633" y="2556"/>
                  <a:pt x="1187" y="2573"/>
                </a:cubicBezTo>
                <a:cubicBezTo>
                  <a:pt x="1200" y="2573"/>
                  <a:pt x="1213" y="2573"/>
                  <a:pt x="1226" y="2573"/>
                </a:cubicBezTo>
                <a:cubicBezTo>
                  <a:pt x="1764" y="2573"/>
                  <a:pt x="2247" y="2238"/>
                  <a:pt x="2646" y="1974"/>
                </a:cubicBezTo>
                <a:cubicBezTo>
                  <a:pt x="2928" y="1789"/>
                  <a:pt x="3079" y="1517"/>
                  <a:pt x="3079" y="1244"/>
                </a:cubicBezTo>
                <a:cubicBezTo>
                  <a:pt x="3079" y="1122"/>
                  <a:pt x="3048" y="999"/>
                  <a:pt x="2985" y="883"/>
                </a:cubicBezTo>
                <a:cubicBezTo>
                  <a:pt x="2781" y="512"/>
                  <a:pt x="2410" y="639"/>
                  <a:pt x="1965" y="377"/>
                </a:cubicBezTo>
                <a:cubicBezTo>
                  <a:pt x="1553" y="135"/>
                  <a:pt x="1455" y="0"/>
                  <a:pt x="1032" y="0"/>
                </a:cubicBezTo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36"/>
          <p:cNvGrpSpPr/>
          <p:nvPr/>
        </p:nvGrpSpPr>
        <p:grpSpPr>
          <a:xfrm>
            <a:off x="5821935" y="1043032"/>
            <a:ext cx="3703646" cy="3535157"/>
            <a:chOff x="4387145" y="923309"/>
            <a:chExt cx="3703646" cy="3535157"/>
          </a:xfrm>
        </p:grpSpPr>
        <p:grpSp>
          <p:nvGrpSpPr>
            <p:cNvPr id="331" name="Google Shape;331;p36"/>
            <p:cNvGrpSpPr/>
            <p:nvPr/>
          </p:nvGrpSpPr>
          <p:grpSpPr>
            <a:xfrm>
              <a:off x="4387145" y="923309"/>
              <a:ext cx="3703646" cy="3535157"/>
              <a:chOff x="4674550" y="667027"/>
              <a:chExt cx="3990998" cy="3809437"/>
            </a:xfrm>
          </p:grpSpPr>
          <p:sp>
            <p:nvSpPr>
              <p:cNvPr id="332" name="Google Shape;332;p36"/>
              <p:cNvSpPr/>
              <p:nvPr/>
            </p:nvSpPr>
            <p:spPr>
              <a:xfrm>
                <a:off x="4674550" y="3086485"/>
                <a:ext cx="3990900" cy="1389900"/>
              </a:xfrm>
              <a:prstGeom prst="ellipse">
                <a:avLst/>
              </a:pr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6"/>
              <p:cNvSpPr/>
              <p:nvPr/>
            </p:nvSpPr>
            <p:spPr>
              <a:xfrm>
                <a:off x="4674550" y="3086485"/>
                <a:ext cx="3990998" cy="1389978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829" extrusionOk="0">
                    <a:moveTo>
                      <a:pt x="2227" y="491"/>
                    </a:moveTo>
                    <a:cubicBezTo>
                      <a:pt x="2227" y="498"/>
                      <a:pt x="2227" y="504"/>
                      <a:pt x="2227" y="510"/>
                    </a:cubicBezTo>
                    <a:cubicBezTo>
                      <a:pt x="2227" y="520"/>
                      <a:pt x="2227" y="528"/>
                      <a:pt x="2227" y="536"/>
                    </a:cubicBezTo>
                    <a:cubicBezTo>
                      <a:pt x="2234" y="538"/>
                      <a:pt x="2240" y="541"/>
                      <a:pt x="2246" y="543"/>
                    </a:cubicBezTo>
                    <a:cubicBezTo>
                      <a:pt x="2246" y="543"/>
                      <a:pt x="2246" y="542"/>
                      <a:pt x="2246" y="542"/>
                    </a:cubicBezTo>
                    <a:cubicBezTo>
                      <a:pt x="2246" y="533"/>
                      <a:pt x="2245" y="521"/>
                      <a:pt x="2245" y="508"/>
                    </a:cubicBezTo>
                    <a:cubicBezTo>
                      <a:pt x="2239" y="503"/>
                      <a:pt x="2233" y="497"/>
                      <a:pt x="2227" y="491"/>
                    </a:cubicBezTo>
                    <a:moveTo>
                      <a:pt x="2099" y="296"/>
                    </a:moveTo>
                    <a:cubicBezTo>
                      <a:pt x="2093" y="298"/>
                      <a:pt x="2086" y="299"/>
                      <a:pt x="2080" y="300"/>
                    </a:cubicBezTo>
                    <a:cubicBezTo>
                      <a:pt x="2080" y="307"/>
                      <a:pt x="2082" y="317"/>
                      <a:pt x="2083" y="331"/>
                    </a:cubicBezTo>
                    <a:cubicBezTo>
                      <a:pt x="2087" y="377"/>
                      <a:pt x="2094" y="487"/>
                      <a:pt x="2094" y="502"/>
                    </a:cubicBezTo>
                    <a:cubicBezTo>
                      <a:pt x="2094" y="503"/>
                      <a:pt x="2095" y="505"/>
                      <a:pt x="2095" y="507"/>
                    </a:cubicBezTo>
                    <a:cubicBezTo>
                      <a:pt x="2126" y="512"/>
                      <a:pt x="2155" y="517"/>
                      <a:pt x="2180" y="522"/>
                    </a:cubicBezTo>
                    <a:cubicBezTo>
                      <a:pt x="2180" y="518"/>
                      <a:pt x="2180" y="514"/>
                      <a:pt x="2180" y="509"/>
                    </a:cubicBezTo>
                    <a:cubicBezTo>
                      <a:pt x="2180" y="481"/>
                      <a:pt x="2177" y="454"/>
                      <a:pt x="2172" y="427"/>
                    </a:cubicBezTo>
                    <a:cubicBezTo>
                      <a:pt x="2162" y="414"/>
                      <a:pt x="2153" y="404"/>
                      <a:pt x="2149" y="398"/>
                    </a:cubicBezTo>
                    <a:cubicBezTo>
                      <a:pt x="2137" y="395"/>
                      <a:pt x="2126" y="391"/>
                      <a:pt x="2114" y="385"/>
                    </a:cubicBezTo>
                    <a:cubicBezTo>
                      <a:pt x="2113" y="385"/>
                      <a:pt x="2113" y="384"/>
                      <a:pt x="2113" y="383"/>
                    </a:cubicBezTo>
                    <a:cubicBezTo>
                      <a:pt x="2129" y="318"/>
                      <a:pt x="2129" y="318"/>
                      <a:pt x="2129" y="318"/>
                    </a:cubicBezTo>
                    <a:cubicBezTo>
                      <a:pt x="2122" y="317"/>
                      <a:pt x="2114" y="316"/>
                      <a:pt x="2107" y="315"/>
                    </a:cubicBezTo>
                    <a:cubicBezTo>
                      <a:pt x="2106" y="315"/>
                      <a:pt x="2105" y="314"/>
                      <a:pt x="2105" y="313"/>
                    </a:cubicBezTo>
                    <a:cubicBezTo>
                      <a:pt x="2099" y="296"/>
                      <a:pt x="2099" y="296"/>
                      <a:pt x="2099" y="296"/>
                    </a:cubicBezTo>
                    <a:moveTo>
                      <a:pt x="2317" y="281"/>
                    </a:moveTo>
                    <a:cubicBezTo>
                      <a:pt x="2324" y="428"/>
                      <a:pt x="2324" y="428"/>
                      <a:pt x="2324" y="428"/>
                    </a:cubicBezTo>
                    <a:cubicBezTo>
                      <a:pt x="2324" y="429"/>
                      <a:pt x="2324" y="430"/>
                      <a:pt x="2323" y="430"/>
                    </a:cubicBezTo>
                    <a:cubicBezTo>
                      <a:pt x="2323" y="430"/>
                      <a:pt x="2308" y="433"/>
                      <a:pt x="2290" y="436"/>
                    </a:cubicBezTo>
                    <a:cubicBezTo>
                      <a:pt x="2290" y="440"/>
                      <a:pt x="2291" y="446"/>
                      <a:pt x="2291" y="452"/>
                    </a:cubicBezTo>
                    <a:cubicBezTo>
                      <a:pt x="2291" y="469"/>
                      <a:pt x="2288" y="490"/>
                      <a:pt x="2285" y="509"/>
                    </a:cubicBezTo>
                    <a:cubicBezTo>
                      <a:pt x="2286" y="509"/>
                      <a:pt x="2288" y="509"/>
                      <a:pt x="2289" y="509"/>
                    </a:cubicBezTo>
                    <a:cubicBezTo>
                      <a:pt x="2295" y="510"/>
                      <a:pt x="2301" y="511"/>
                      <a:pt x="2305" y="514"/>
                    </a:cubicBezTo>
                    <a:cubicBezTo>
                      <a:pt x="2308" y="516"/>
                      <a:pt x="2311" y="519"/>
                      <a:pt x="2312" y="523"/>
                    </a:cubicBezTo>
                    <a:cubicBezTo>
                      <a:pt x="2313" y="523"/>
                      <a:pt x="2313" y="523"/>
                      <a:pt x="2313" y="524"/>
                    </a:cubicBezTo>
                    <a:cubicBezTo>
                      <a:pt x="2313" y="524"/>
                      <a:pt x="2313" y="524"/>
                      <a:pt x="2313" y="524"/>
                    </a:cubicBezTo>
                    <a:cubicBezTo>
                      <a:pt x="2313" y="524"/>
                      <a:pt x="2313" y="524"/>
                      <a:pt x="2313" y="524"/>
                    </a:cubicBezTo>
                    <a:cubicBezTo>
                      <a:pt x="2313" y="524"/>
                      <a:pt x="2313" y="524"/>
                      <a:pt x="2313" y="524"/>
                    </a:cubicBezTo>
                    <a:cubicBezTo>
                      <a:pt x="2313" y="524"/>
                      <a:pt x="2313" y="524"/>
                      <a:pt x="2313" y="524"/>
                    </a:cubicBezTo>
                    <a:cubicBezTo>
                      <a:pt x="2313" y="526"/>
                      <a:pt x="2314" y="529"/>
                      <a:pt x="2314" y="533"/>
                    </a:cubicBezTo>
                    <a:cubicBezTo>
                      <a:pt x="2314" y="539"/>
                      <a:pt x="2313" y="546"/>
                      <a:pt x="2311" y="554"/>
                    </a:cubicBezTo>
                    <a:cubicBezTo>
                      <a:pt x="2356" y="510"/>
                      <a:pt x="2380" y="463"/>
                      <a:pt x="2380" y="414"/>
                    </a:cubicBezTo>
                    <a:cubicBezTo>
                      <a:pt x="2380" y="368"/>
                      <a:pt x="2358" y="323"/>
                      <a:pt x="2317" y="281"/>
                    </a:cubicBezTo>
                    <a:moveTo>
                      <a:pt x="423" y="101"/>
                    </a:moveTo>
                    <a:cubicBezTo>
                      <a:pt x="423" y="102"/>
                      <a:pt x="422" y="103"/>
                      <a:pt x="422" y="105"/>
                    </a:cubicBezTo>
                    <a:cubicBezTo>
                      <a:pt x="419" y="113"/>
                      <a:pt x="415" y="123"/>
                      <a:pt x="412" y="135"/>
                    </a:cubicBezTo>
                    <a:cubicBezTo>
                      <a:pt x="416" y="130"/>
                      <a:pt x="420" y="126"/>
                      <a:pt x="424" y="121"/>
                    </a:cubicBezTo>
                    <a:cubicBezTo>
                      <a:pt x="424" y="113"/>
                      <a:pt x="423" y="106"/>
                      <a:pt x="423" y="101"/>
                    </a:cubicBezTo>
                    <a:moveTo>
                      <a:pt x="1190" y="0"/>
                    </a:moveTo>
                    <a:cubicBezTo>
                      <a:pt x="1093" y="0"/>
                      <a:pt x="999" y="4"/>
                      <a:pt x="909" y="12"/>
                    </a:cubicBezTo>
                    <a:cubicBezTo>
                      <a:pt x="1017" y="250"/>
                      <a:pt x="1017" y="250"/>
                      <a:pt x="1017" y="250"/>
                    </a:cubicBezTo>
                    <a:cubicBezTo>
                      <a:pt x="1061" y="246"/>
                      <a:pt x="1061" y="246"/>
                      <a:pt x="1061" y="246"/>
                    </a:cubicBezTo>
                    <a:cubicBezTo>
                      <a:pt x="1113" y="504"/>
                      <a:pt x="1113" y="504"/>
                      <a:pt x="1113" y="504"/>
                    </a:cubicBezTo>
                    <a:cubicBezTo>
                      <a:pt x="128" y="340"/>
                      <a:pt x="128" y="340"/>
                      <a:pt x="128" y="340"/>
                    </a:cubicBezTo>
                    <a:cubicBezTo>
                      <a:pt x="190" y="331"/>
                      <a:pt x="190" y="331"/>
                      <a:pt x="190" y="331"/>
                    </a:cubicBezTo>
                    <a:cubicBezTo>
                      <a:pt x="165" y="332"/>
                      <a:pt x="165" y="332"/>
                      <a:pt x="165" y="332"/>
                    </a:cubicBezTo>
                    <a:cubicBezTo>
                      <a:pt x="165" y="332"/>
                      <a:pt x="165" y="332"/>
                      <a:pt x="165" y="332"/>
                    </a:cubicBezTo>
                    <a:cubicBezTo>
                      <a:pt x="228" y="302"/>
                      <a:pt x="287" y="258"/>
                      <a:pt x="343" y="206"/>
                    </a:cubicBezTo>
                    <a:cubicBezTo>
                      <a:pt x="343" y="176"/>
                      <a:pt x="343" y="145"/>
                      <a:pt x="344" y="123"/>
                    </a:cubicBezTo>
                    <a:cubicBezTo>
                      <a:pt x="131" y="198"/>
                      <a:pt x="0" y="301"/>
                      <a:pt x="0" y="414"/>
                    </a:cubicBezTo>
                    <a:cubicBezTo>
                      <a:pt x="0" y="643"/>
                      <a:pt x="533" y="829"/>
                      <a:pt x="1190" y="829"/>
                    </a:cubicBezTo>
                    <a:cubicBezTo>
                      <a:pt x="1616" y="829"/>
                      <a:pt x="1989" y="751"/>
                      <a:pt x="2200" y="634"/>
                    </a:cubicBezTo>
                    <a:cubicBezTo>
                      <a:pt x="2123" y="655"/>
                      <a:pt x="2001" y="668"/>
                      <a:pt x="1865" y="668"/>
                    </a:cubicBezTo>
                    <a:cubicBezTo>
                      <a:pt x="1632" y="668"/>
                      <a:pt x="1443" y="629"/>
                      <a:pt x="1443" y="581"/>
                    </a:cubicBezTo>
                    <a:cubicBezTo>
                      <a:pt x="1443" y="532"/>
                      <a:pt x="1632" y="493"/>
                      <a:pt x="1865" y="493"/>
                    </a:cubicBezTo>
                    <a:cubicBezTo>
                      <a:pt x="1934" y="493"/>
                      <a:pt x="1999" y="497"/>
                      <a:pt x="2056" y="503"/>
                    </a:cubicBezTo>
                    <a:cubicBezTo>
                      <a:pt x="2043" y="451"/>
                      <a:pt x="2015" y="340"/>
                      <a:pt x="2004" y="295"/>
                    </a:cubicBezTo>
                    <a:cubicBezTo>
                      <a:pt x="1983" y="290"/>
                      <a:pt x="1964" y="282"/>
                      <a:pt x="1945" y="272"/>
                    </a:cubicBezTo>
                    <a:cubicBezTo>
                      <a:pt x="1944" y="271"/>
                      <a:pt x="1944" y="271"/>
                      <a:pt x="1944" y="270"/>
                    </a:cubicBezTo>
                    <a:cubicBezTo>
                      <a:pt x="1944" y="270"/>
                      <a:pt x="1946" y="199"/>
                      <a:pt x="1948" y="121"/>
                    </a:cubicBezTo>
                    <a:cubicBezTo>
                      <a:pt x="1948" y="113"/>
                      <a:pt x="1948" y="104"/>
                      <a:pt x="1949" y="95"/>
                    </a:cubicBezTo>
                    <a:cubicBezTo>
                      <a:pt x="1743" y="36"/>
                      <a:pt x="1478" y="0"/>
                      <a:pt x="1190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6"/>
              <p:cNvSpPr/>
              <p:nvPr/>
            </p:nvSpPr>
            <p:spPr>
              <a:xfrm>
                <a:off x="7385750" y="667027"/>
                <a:ext cx="721870" cy="23181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38" extrusionOk="0">
                    <a:moveTo>
                      <a:pt x="273" y="0"/>
                    </a:moveTo>
                    <a:cubicBezTo>
                      <a:pt x="208" y="0"/>
                      <a:pt x="225" y="48"/>
                      <a:pt x="207" y="60"/>
                    </a:cubicBezTo>
                    <a:cubicBezTo>
                      <a:pt x="202" y="63"/>
                      <a:pt x="198" y="64"/>
                      <a:pt x="195" y="64"/>
                    </a:cubicBezTo>
                    <a:cubicBezTo>
                      <a:pt x="191" y="64"/>
                      <a:pt x="189" y="63"/>
                      <a:pt x="186" y="62"/>
                    </a:cubicBezTo>
                    <a:cubicBezTo>
                      <a:pt x="183" y="61"/>
                      <a:pt x="180" y="61"/>
                      <a:pt x="177" y="61"/>
                    </a:cubicBezTo>
                    <a:cubicBezTo>
                      <a:pt x="174" y="61"/>
                      <a:pt x="170" y="62"/>
                      <a:pt x="165" y="65"/>
                    </a:cubicBezTo>
                    <a:cubicBezTo>
                      <a:pt x="146" y="77"/>
                      <a:pt x="154" y="100"/>
                      <a:pt x="139" y="104"/>
                    </a:cubicBezTo>
                    <a:cubicBezTo>
                      <a:pt x="138" y="104"/>
                      <a:pt x="136" y="104"/>
                      <a:pt x="135" y="104"/>
                    </a:cubicBezTo>
                    <a:cubicBezTo>
                      <a:pt x="130" y="104"/>
                      <a:pt x="124" y="102"/>
                      <a:pt x="118" y="100"/>
                    </a:cubicBezTo>
                    <a:cubicBezTo>
                      <a:pt x="112" y="98"/>
                      <a:pt x="105" y="96"/>
                      <a:pt x="99" y="96"/>
                    </a:cubicBezTo>
                    <a:cubicBezTo>
                      <a:pt x="94" y="96"/>
                      <a:pt x="89" y="97"/>
                      <a:pt x="85" y="100"/>
                    </a:cubicBezTo>
                    <a:cubicBezTo>
                      <a:pt x="66" y="112"/>
                      <a:pt x="66" y="122"/>
                      <a:pt x="58" y="122"/>
                    </a:cubicBezTo>
                    <a:cubicBezTo>
                      <a:pt x="52" y="122"/>
                      <a:pt x="43" y="119"/>
                      <a:pt x="34" y="119"/>
                    </a:cubicBezTo>
                    <a:cubicBezTo>
                      <a:pt x="30" y="119"/>
                      <a:pt x="26" y="120"/>
                      <a:pt x="22" y="122"/>
                    </a:cubicBezTo>
                    <a:cubicBezTo>
                      <a:pt x="12" y="129"/>
                      <a:pt x="0" y="138"/>
                      <a:pt x="0" y="138"/>
                    </a:cubicBezTo>
                    <a:cubicBezTo>
                      <a:pt x="429" y="138"/>
                      <a:pt x="429" y="138"/>
                      <a:pt x="429" y="138"/>
                    </a:cubicBezTo>
                    <a:cubicBezTo>
                      <a:pt x="429" y="138"/>
                      <a:pt x="430" y="136"/>
                      <a:pt x="430" y="133"/>
                    </a:cubicBezTo>
                    <a:cubicBezTo>
                      <a:pt x="430" y="128"/>
                      <a:pt x="428" y="119"/>
                      <a:pt x="415" y="112"/>
                    </a:cubicBezTo>
                    <a:cubicBezTo>
                      <a:pt x="397" y="102"/>
                      <a:pt x="388" y="111"/>
                      <a:pt x="382" y="102"/>
                    </a:cubicBezTo>
                    <a:cubicBezTo>
                      <a:pt x="381" y="101"/>
                      <a:pt x="380" y="99"/>
                      <a:pt x="380" y="98"/>
                    </a:cubicBezTo>
                    <a:cubicBezTo>
                      <a:pt x="380" y="94"/>
                      <a:pt x="382" y="89"/>
                      <a:pt x="382" y="83"/>
                    </a:cubicBezTo>
                    <a:cubicBezTo>
                      <a:pt x="382" y="73"/>
                      <a:pt x="377" y="61"/>
                      <a:pt x="350" y="49"/>
                    </a:cubicBezTo>
                    <a:cubicBezTo>
                      <a:pt x="350" y="49"/>
                      <a:pt x="346" y="2"/>
                      <a:pt x="277" y="0"/>
                    </a:cubicBezTo>
                    <a:cubicBezTo>
                      <a:pt x="275" y="0"/>
                      <a:pt x="274" y="0"/>
                      <a:pt x="273" y="0"/>
                    </a:cubicBezTo>
                  </a:path>
                </a:pathLst>
              </a:custGeom>
              <a:solidFill>
                <a:srgbClr val="E9F9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6"/>
              <p:cNvSpPr/>
              <p:nvPr/>
            </p:nvSpPr>
            <p:spPr>
              <a:xfrm>
                <a:off x="5306517" y="809814"/>
                <a:ext cx="1001276" cy="371953"/>
              </a:xfrm>
              <a:custGeom>
                <a:avLst/>
                <a:gdLst/>
                <a:ahLst/>
                <a:cxnLst/>
                <a:rect l="l" t="t" r="r" b="b"/>
                <a:pathLst>
                  <a:path w="597" h="222" extrusionOk="0">
                    <a:moveTo>
                      <a:pt x="440" y="0"/>
                    </a:moveTo>
                    <a:cubicBezTo>
                      <a:pt x="335" y="0"/>
                      <a:pt x="363" y="77"/>
                      <a:pt x="334" y="96"/>
                    </a:cubicBezTo>
                    <a:cubicBezTo>
                      <a:pt x="326" y="101"/>
                      <a:pt x="319" y="103"/>
                      <a:pt x="314" y="103"/>
                    </a:cubicBezTo>
                    <a:cubicBezTo>
                      <a:pt x="309" y="103"/>
                      <a:pt x="304" y="101"/>
                      <a:pt x="300" y="100"/>
                    </a:cubicBezTo>
                    <a:cubicBezTo>
                      <a:pt x="295" y="99"/>
                      <a:pt x="291" y="98"/>
                      <a:pt x="285" y="98"/>
                    </a:cubicBezTo>
                    <a:cubicBezTo>
                      <a:pt x="280" y="98"/>
                      <a:pt x="273" y="99"/>
                      <a:pt x="265" y="104"/>
                    </a:cubicBezTo>
                    <a:cubicBezTo>
                      <a:pt x="235" y="123"/>
                      <a:pt x="249" y="162"/>
                      <a:pt x="224" y="167"/>
                    </a:cubicBezTo>
                    <a:cubicBezTo>
                      <a:pt x="222" y="168"/>
                      <a:pt x="220" y="168"/>
                      <a:pt x="218" y="168"/>
                    </a:cubicBezTo>
                    <a:cubicBezTo>
                      <a:pt x="209" y="168"/>
                      <a:pt x="200" y="165"/>
                      <a:pt x="190" y="161"/>
                    </a:cubicBezTo>
                    <a:cubicBezTo>
                      <a:pt x="180" y="158"/>
                      <a:pt x="170" y="155"/>
                      <a:pt x="159" y="155"/>
                    </a:cubicBezTo>
                    <a:cubicBezTo>
                      <a:pt x="152" y="155"/>
                      <a:pt x="144" y="157"/>
                      <a:pt x="137" y="162"/>
                    </a:cubicBezTo>
                    <a:cubicBezTo>
                      <a:pt x="107" y="181"/>
                      <a:pt x="107" y="197"/>
                      <a:pt x="93" y="197"/>
                    </a:cubicBezTo>
                    <a:cubicBezTo>
                      <a:pt x="84" y="197"/>
                      <a:pt x="69" y="192"/>
                      <a:pt x="55" y="192"/>
                    </a:cubicBezTo>
                    <a:cubicBezTo>
                      <a:pt x="48" y="192"/>
                      <a:pt x="41" y="194"/>
                      <a:pt x="36" y="197"/>
                    </a:cubicBezTo>
                    <a:cubicBezTo>
                      <a:pt x="19" y="208"/>
                      <a:pt x="0" y="222"/>
                      <a:pt x="0" y="222"/>
                    </a:cubicBezTo>
                    <a:cubicBezTo>
                      <a:pt x="490" y="222"/>
                      <a:pt x="490" y="222"/>
                      <a:pt x="490" y="222"/>
                    </a:cubicBezTo>
                    <a:cubicBezTo>
                      <a:pt x="502" y="202"/>
                      <a:pt x="516" y="183"/>
                      <a:pt x="531" y="165"/>
                    </a:cubicBezTo>
                    <a:cubicBezTo>
                      <a:pt x="551" y="140"/>
                      <a:pt x="573" y="118"/>
                      <a:pt x="597" y="99"/>
                    </a:cubicBezTo>
                    <a:cubicBezTo>
                      <a:pt x="589" y="92"/>
                      <a:pt x="579" y="86"/>
                      <a:pt x="564" y="80"/>
                    </a:cubicBezTo>
                    <a:cubicBezTo>
                      <a:pt x="564" y="80"/>
                      <a:pt x="558" y="3"/>
                      <a:pt x="446" y="0"/>
                    </a:cubicBezTo>
                    <a:cubicBezTo>
                      <a:pt x="444" y="0"/>
                      <a:pt x="442" y="0"/>
                      <a:pt x="440" y="0"/>
                    </a:cubicBezTo>
                  </a:path>
                </a:pathLst>
              </a:custGeom>
              <a:solidFill>
                <a:srgbClr val="E9F9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6"/>
              <p:cNvSpPr/>
              <p:nvPr/>
            </p:nvSpPr>
            <p:spPr>
              <a:xfrm>
                <a:off x="5943772" y="685536"/>
                <a:ext cx="1818340" cy="1753996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46" extrusionOk="0">
                    <a:moveTo>
                      <a:pt x="148" y="864"/>
                    </a:moveTo>
                    <a:cubicBezTo>
                      <a:pt x="148" y="864"/>
                      <a:pt x="402" y="889"/>
                      <a:pt x="530" y="1046"/>
                    </a:cubicBezTo>
                    <a:cubicBezTo>
                      <a:pt x="530" y="1046"/>
                      <a:pt x="666" y="864"/>
                      <a:pt x="910" y="867"/>
                    </a:cubicBezTo>
                    <a:cubicBezTo>
                      <a:pt x="1084" y="658"/>
                      <a:pt x="1055" y="347"/>
                      <a:pt x="845" y="174"/>
                    </a:cubicBezTo>
                    <a:cubicBezTo>
                      <a:pt x="635" y="0"/>
                      <a:pt x="325" y="29"/>
                      <a:pt x="151" y="239"/>
                    </a:cubicBezTo>
                    <a:cubicBezTo>
                      <a:pt x="1" y="420"/>
                      <a:pt x="0" y="682"/>
                      <a:pt x="148" y="864"/>
                    </a:cubicBezTo>
                    <a:cubicBezTo>
                      <a:pt x="148" y="864"/>
                      <a:pt x="148" y="864"/>
                      <a:pt x="148" y="864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>
                <a:off x="6016047" y="786017"/>
                <a:ext cx="1571546" cy="165351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986" extrusionOk="0">
                    <a:moveTo>
                      <a:pt x="488" y="0"/>
                    </a:moveTo>
                    <a:cubicBezTo>
                      <a:pt x="376" y="0"/>
                      <a:pt x="264" y="38"/>
                      <a:pt x="174" y="113"/>
                    </a:cubicBezTo>
                    <a:cubicBezTo>
                      <a:pt x="150" y="132"/>
                      <a:pt x="128" y="154"/>
                      <a:pt x="108" y="179"/>
                    </a:cubicBezTo>
                    <a:cubicBezTo>
                      <a:pt x="93" y="197"/>
                      <a:pt x="79" y="216"/>
                      <a:pt x="67" y="236"/>
                    </a:cubicBezTo>
                    <a:cubicBezTo>
                      <a:pt x="31" y="294"/>
                      <a:pt x="9" y="358"/>
                      <a:pt x="0" y="424"/>
                    </a:cubicBezTo>
                    <a:cubicBezTo>
                      <a:pt x="52" y="493"/>
                      <a:pt x="79" y="577"/>
                      <a:pt x="79" y="661"/>
                    </a:cubicBezTo>
                    <a:cubicBezTo>
                      <a:pt x="79" y="691"/>
                      <a:pt x="76" y="722"/>
                      <a:pt x="68" y="752"/>
                    </a:cubicBezTo>
                    <a:cubicBezTo>
                      <a:pt x="79" y="770"/>
                      <a:pt x="92" y="787"/>
                      <a:pt x="105" y="804"/>
                    </a:cubicBezTo>
                    <a:cubicBezTo>
                      <a:pt x="105" y="804"/>
                      <a:pt x="105" y="804"/>
                      <a:pt x="105" y="804"/>
                    </a:cubicBezTo>
                    <a:cubicBezTo>
                      <a:pt x="105" y="804"/>
                      <a:pt x="359" y="829"/>
                      <a:pt x="487" y="986"/>
                    </a:cubicBezTo>
                    <a:cubicBezTo>
                      <a:pt x="487" y="986"/>
                      <a:pt x="567" y="880"/>
                      <a:pt x="713" y="831"/>
                    </a:cubicBezTo>
                    <a:cubicBezTo>
                      <a:pt x="701" y="806"/>
                      <a:pt x="692" y="781"/>
                      <a:pt x="685" y="755"/>
                    </a:cubicBezTo>
                    <a:cubicBezTo>
                      <a:pt x="560" y="814"/>
                      <a:pt x="492" y="938"/>
                      <a:pt x="492" y="938"/>
                    </a:cubicBezTo>
                    <a:cubicBezTo>
                      <a:pt x="488" y="908"/>
                      <a:pt x="488" y="908"/>
                      <a:pt x="488" y="908"/>
                    </a:cubicBezTo>
                    <a:cubicBezTo>
                      <a:pt x="541" y="820"/>
                      <a:pt x="630" y="774"/>
                      <a:pt x="685" y="752"/>
                    </a:cubicBezTo>
                    <a:cubicBezTo>
                      <a:pt x="678" y="722"/>
                      <a:pt x="674" y="691"/>
                      <a:pt x="674" y="660"/>
                    </a:cubicBezTo>
                    <a:cubicBezTo>
                      <a:pt x="674" y="617"/>
                      <a:pt x="681" y="573"/>
                      <a:pt x="696" y="532"/>
                    </a:cubicBezTo>
                    <a:cubicBezTo>
                      <a:pt x="564" y="589"/>
                      <a:pt x="492" y="720"/>
                      <a:pt x="492" y="720"/>
                    </a:cubicBezTo>
                    <a:cubicBezTo>
                      <a:pt x="488" y="690"/>
                      <a:pt x="488" y="690"/>
                      <a:pt x="488" y="690"/>
                    </a:cubicBezTo>
                    <a:cubicBezTo>
                      <a:pt x="545" y="596"/>
                      <a:pt x="644" y="549"/>
                      <a:pt x="696" y="530"/>
                    </a:cubicBezTo>
                    <a:cubicBezTo>
                      <a:pt x="711" y="487"/>
                      <a:pt x="734" y="447"/>
                      <a:pt x="764" y="411"/>
                    </a:cubicBezTo>
                    <a:cubicBezTo>
                      <a:pt x="811" y="354"/>
                      <a:pt x="872" y="313"/>
                      <a:pt x="937" y="291"/>
                    </a:cubicBezTo>
                    <a:cubicBezTo>
                      <a:pt x="907" y="224"/>
                      <a:pt x="862" y="163"/>
                      <a:pt x="802" y="114"/>
                    </a:cubicBezTo>
                    <a:cubicBezTo>
                      <a:pt x="710" y="37"/>
                      <a:pt x="599" y="0"/>
                      <a:pt x="488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>
                <a:off x="6804023" y="845071"/>
                <a:ext cx="72275" cy="2131237"/>
              </a:xfrm>
              <a:custGeom>
                <a:avLst/>
                <a:gdLst/>
                <a:ahLst/>
                <a:cxnLst/>
                <a:rect l="l" t="t" r="r" b="b"/>
                <a:pathLst>
                  <a:path w="82" h="2418" extrusionOk="0">
                    <a:moveTo>
                      <a:pt x="17" y="0"/>
                    </a:moveTo>
                    <a:lnTo>
                      <a:pt x="0" y="2418"/>
                    </a:lnTo>
                    <a:lnTo>
                      <a:pt x="82" y="2418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>
                <a:off x="6834872" y="2021747"/>
                <a:ext cx="408971" cy="33757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01" extrusionOk="0">
                    <a:moveTo>
                      <a:pt x="4" y="201"/>
                    </a:moveTo>
                    <a:cubicBezTo>
                      <a:pt x="4" y="201"/>
                      <a:pt x="89" y="47"/>
                      <a:pt x="244" y="0"/>
                    </a:cubicBezTo>
                    <a:cubicBezTo>
                      <a:pt x="244" y="0"/>
                      <a:pt x="81" y="38"/>
                      <a:pt x="0" y="171"/>
                    </a:cubicBezTo>
                    <a:cubicBezTo>
                      <a:pt x="4" y="201"/>
                      <a:pt x="4" y="201"/>
                      <a:pt x="4" y="20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>
                <a:off x="6432070" y="1835771"/>
                <a:ext cx="393988" cy="33669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1" extrusionOk="0">
                    <a:moveTo>
                      <a:pt x="231" y="201"/>
                    </a:moveTo>
                    <a:cubicBezTo>
                      <a:pt x="231" y="201"/>
                      <a:pt x="148" y="47"/>
                      <a:pt x="0" y="0"/>
                    </a:cubicBezTo>
                    <a:cubicBezTo>
                      <a:pt x="0" y="0"/>
                      <a:pt x="157" y="38"/>
                      <a:pt x="235" y="171"/>
                    </a:cubicBezTo>
                    <a:lnTo>
                      <a:pt x="231" y="20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>
                <a:off x="4785607" y="1157088"/>
                <a:ext cx="1443742" cy="139262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31" extrusionOk="0">
                    <a:moveTo>
                      <a:pt x="118" y="686"/>
                    </a:moveTo>
                    <a:cubicBezTo>
                      <a:pt x="118" y="686"/>
                      <a:pt x="320" y="706"/>
                      <a:pt x="422" y="831"/>
                    </a:cubicBezTo>
                    <a:cubicBezTo>
                      <a:pt x="422" y="831"/>
                      <a:pt x="529" y="686"/>
                      <a:pt x="723" y="689"/>
                    </a:cubicBezTo>
                    <a:cubicBezTo>
                      <a:pt x="861" y="523"/>
                      <a:pt x="838" y="276"/>
                      <a:pt x="672" y="138"/>
                    </a:cubicBezTo>
                    <a:cubicBezTo>
                      <a:pt x="505" y="0"/>
                      <a:pt x="258" y="23"/>
                      <a:pt x="120" y="190"/>
                    </a:cubicBezTo>
                    <a:cubicBezTo>
                      <a:pt x="1" y="334"/>
                      <a:pt x="0" y="542"/>
                      <a:pt x="118" y="687"/>
                    </a:cubicBezTo>
                    <a:cubicBezTo>
                      <a:pt x="118" y="686"/>
                      <a:pt x="118" y="686"/>
                      <a:pt x="118" y="686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>
                <a:off x="4835847" y="1237296"/>
                <a:ext cx="1312414" cy="1195186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13" extrusionOk="0">
                    <a:moveTo>
                      <a:pt x="401" y="562"/>
                    </a:moveTo>
                    <a:cubicBezTo>
                      <a:pt x="401" y="563"/>
                      <a:pt x="400" y="564"/>
                      <a:pt x="400" y="564"/>
                    </a:cubicBezTo>
                    <a:cubicBezTo>
                      <a:pt x="400" y="594"/>
                      <a:pt x="400" y="594"/>
                      <a:pt x="400" y="594"/>
                    </a:cubicBezTo>
                    <a:cubicBezTo>
                      <a:pt x="401" y="594"/>
                      <a:pt x="402" y="594"/>
                      <a:pt x="403" y="594"/>
                    </a:cubicBezTo>
                    <a:cubicBezTo>
                      <a:pt x="402" y="585"/>
                      <a:pt x="401" y="575"/>
                      <a:pt x="401" y="562"/>
                    </a:cubicBezTo>
                    <a:moveTo>
                      <a:pt x="392" y="0"/>
                    </a:moveTo>
                    <a:cubicBezTo>
                      <a:pt x="279" y="0"/>
                      <a:pt x="168" y="48"/>
                      <a:pt x="90" y="142"/>
                    </a:cubicBezTo>
                    <a:cubicBezTo>
                      <a:pt x="30" y="214"/>
                      <a:pt x="0" y="303"/>
                      <a:pt x="0" y="391"/>
                    </a:cubicBezTo>
                    <a:cubicBezTo>
                      <a:pt x="0" y="479"/>
                      <a:pt x="30" y="567"/>
                      <a:pt x="88" y="639"/>
                    </a:cubicBezTo>
                    <a:cubicBezTo>
                      <a:pt x="88" y="638"/>
                      <a:pt x="88" y="638"/>
                      <a:pt x="88" y="638"/>
                    </a:cubicBezTo>
                    <a:cubicBezTo>
                      <a:pt x="88" y="638"/>
                      <a:pt x="209" y="650"/>
                      <a:pt x="310" y="713"/>
                    </a:cubicBezTo>
                    <a:cubicBezTo>
                      <a:pt x="309" y="703"/>
                      <a:pt x="309" y="694"/>
                      <a:pt x="309" y="684"/>
                    </a:cubicBezTo>
                    <a:cubicBezTo>
                      <a:pt x="309" y="660"/>
                      <a:pt x="313" y="636"/>
                      <a:pt x="326" y="614"/>
                    </a:cubicBezTo>
                    <a:cubicBezTo>
                      <a:pt x="331" y="606"/>
                      <a:pt x="340" y="601"/>
                      <a:pt x="350" y="598"/>
                    </a:cubicBezTo>
                    <a:cubicBezTo>
                      <a:pt x="359" y="595"/>
                      <a:pt x="370" y="593"/>
                      <a:pt x="381" y="593"/>
                    </a:cubicBezTo>
                    <a:cubicBezTo>
                      <a:pt x="385" y="28"/>
                      <a:pt x="385" y="28"/>
                      <a:pt x="385" y="28"/>
                    </a:cubicBezTo>
                    <a:cubicBezTo>
                      <a:pt x="399" y="537"/>
                      <a:pt x="399" y="537"/>
                      <a:pt x="399" y="537"/>
                    </a:cubicBezTo>
                    <a:cubicBezTo>
                      <a:pt x="401" y="534"/>
                      <a:pt x="402" y="532"/>
                      <a:pt x="404" y="530"/>
                    </a:cubicBezTo>
                    <a:cubicBezTo>
                      <a:pt x="405" y="528"/>
                      <a:pt x="405" y="526"/>
                      <a:pt x="406" y="525"/>
                    </a:cubicBezTo>
                    <a:cubicBezTo>
                      <a:pt x="408" y="516"/>
                      <a:pt x="412" y="509"/>
                      <a:pt x="417" y="505"/>
                    </a:cubicBezTo>
                    <a:cubicBezTo>
                      <a:pt x="426" y="482"/>
                      <a:pt x="457" y="455"/>
                      <a:pt x="484" y="452"/>
                    </a:cubicBezTo>
                    <a:cubicBezTo>
                      <a:pt x="488" y="451"/>
                      <a:pt x="491" y="451"/>
                      <a:pt x="494" y="451"/>
                    </a:cubicBezTo>
                    <a:cubicBezTo>
                      <a:pt x="543" y="422"/>
                      <a:pt x="586" y="412"/>
                      <a:pt x="586" y="412"/>
                    </a:cubicBezTo>
                    <a:cubicBezTo>
                      <a:pt x="586" y="412"/>
                      <a:pt x="586" y="412"/>
                      <a:pt x="586" y="412"/>
                    </a:cubicBezTo>
                    <a:cubicBezTo>
                      <a:pt x="586" y="412"/>
                      <a:pt x="586" y="412"/>
                      <a:pt x="586" y="412"/>
                    </a:cubicBezTo>
                    <a:cubicBezTo>
                      <a:pt x="555" y="421"/>
                      <a:pt x="528" y="436"/>
                      <a:pt x="505" y="452"/>
                    </a:cubicBezTo>
                    <a:cubicBezTo>
                      <a:pt x="509" y="453"/>
                      <a:pt x="512" y="454"/>
                      <a:pt x="514" y="456"/>
                    </a:cubicBezTo>
                    <a:cubicBezTo>
                      <a:pt x="514" y="456"/>
                      <a:pt x="514" y="456"/>
                      <a:pt x="514" y="456"/>
                    </a:cubicBezTo>
                    <a:cubicBezTo>
                      <a:pt x="514" y="456"/>
                      <a:pt x="514" y="456"/>
                      <a:pt x="514" y="456"/>
                    </a:cubicBezTo>
                    <a:cubicBezTo>
                      <a:pt x="521" y="462"/>
                      <a:pt x="523" y="470"/>
                      <a:pt x="522" y="478"/>
                    </a:cubicBezTo>
                    <a:cubicBezTo>
                      <a:pt x="520" y="492"/>
                      <a:pt x="518" y="505"/>
                      <a:pt x="514" y="518"/>
                    </a:cubicBezTo>
                    <a:cubicBezTo>
                      <a:pt x="515" y="522"/>
                      <a:pt x="517" y="527"/>
                      <a:pt x="518" y="532"/>
                    </a:cubicBezTo>
                    <a:cubicBezTo>
                      <a:pt x="532" y="573"/>
                      <a:pt x="542" y="601"/>
                      <a:pt x="542" y="622"/>
                    </a:cubicBezTo>
                    <a:cubicBezTo>
                      <a:pt x="542" y="633"/>
                      <a:pt x="539" y="642"/>
                      <a:pt x="534" y="649"/>
                    </a:cubicBezTo>
                    <a:cubicBezTo>
                      <a:pt x="531" y="652"/>
                      <a:pt x="529" y="655"/>
                      <a:pt x="525" y="657"/>
                    </a:cubicBezTo>
                    <a:cubicBezTo>
                      <a:pt x="527" y="660"/>
                      <a:pt x="528" y="663"/>
                      <a:pt x="529" y="666"/>
                    </a:cubicBezTo>
                    <a:cubicBezTo>
                      <a:pt x="531" y="669"/>
                      <a:pt x="532" y="672"/>
                      <a:pt x="533" y="675"/>
                    </a:cubicBezTo>
                    <a:cubicBezTo>
                      <a:pt x="576" y="655"/>
                      <a:pt x="627" y="641"/>
                      <a:pt x="687" y="641"/>
                    </a:cubicBezTo>
                    <a:cubicBezTo>
                      <a:pt x="689" y="641"/>
                      <a:pt x="691" y="641"/>
                      <a:pt x="693" y="641"/>
                    </a:cubicBezTo>
                    <a:cubicBezTo>
                      <a:pt x="754" y="568"/>
                      <a:pt x="783" y="480"/>
                      <a:pt x="783" y="392"/>
                    </a:cubicBezTo>
                    <a:cubicBezTo>
                      <a:pt x="783" y="308"/>
                      <a:pt x="756" y="224"/>
                      <a:pt x="704" y="155"/>
                    </a:cubicBezTo>
                    <a:cubicBezTo>
                      <a:pt x="686" y="131"/>
                      <a:pt x="665" y="110"/>
                      <a:pt x="642" y="90"/>
                    </a:cubicBezTo>
                    <a:cubicBezTo>
                      <a:pt x="569" y="30"/>
                      <a:pt x="480" y="0"/>
                      <a:pt x="392" y="0"/>
                    </a:cubicBezTo>
                  </a:path>
                </a:pathLst>
              </a:custGeom>
              <a:solidFill>
                <a:srgbClr val="C9F1D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>
                <a:off x="5469576" y="1284011"/>
                <a:ext cx="57291" cy="1692298"/>
              </a:xfrm>
              <a:custGeom>
                <a:avLst/>
                <a:gdLst/>
                <a:ahLst/>
                <a:cxnLst/>
                <a:rect l="l" t="t" r="r" b="b"/>
                <a:pathLst>
                  <a:path w="65" h="1920" extrusionOk="0">
                    <a:moveTo>
                      <a:pt x="13" y="0"/>
                    </a:moveTo>
                    <a:lnTo>
                      <a:pt x="0" y="1920"/>
                    </a:lnTo>
                    <a:lnTo>
                      <a:pt x="65" y="192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>
                <a:off x="5469576" y="1284011"/>
                <a:ext cx="57291" cy="1692298"/>
              </a:xfrm>
              <a:custGeom>
                <a:avLst/>
                <a:gdLst/>
                <a:ahLst/>
                <a:cxnLst/>
                <a:rect l="l" t="t" r="r" b="b"/>
                <a:pathLst>
                  <a:path w="65" h="1920" extrusionOk="0">
                    <a:moveTo>
                      <a:pt x="13" y="0"/>
                    </a:moveTo>
                    <a:lnTo>
                      <a:pt x="0" y="1920"/>
                    </a:lnTo>
                    <a:lnTo>
                      <a:pt x="65" y="1920"/>
                    </a:lnTo>
                    <a:lnTo>
                      <a:pt x="13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>
                <a:off x="5493375" y="2218301"/>
                <a:ext cx="325239" cy="267947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60" extrusionOk="0">
                    <a:moveTo>
                      <a:pt x="3" y="160"/>
                    </a:moveTo>
                    <a:cubicBezTo>
                      <a:pt x="3" y="160"/>
                      <a:pt x="71" y="37"/>
                      <a:pt x="194" y="0"/>
                    </a:cubicBezTo>
                    <a:cubicBezTo>
                      <a:pt x="194" y="0"/>
                      <a:pt x="64" y="31"/>
                      <a:pt x="0" y="136"/>
                    </a:cubicBezTo>
                    <a:lnTo>
                      <a:pt x="3" y="16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>
                <a:off x="5493375" y="1928318"/>
                <a:ext cx="325239" cy="26618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59" extrusionOk="0">
                    <a:moveTo>
                      <a:pt x="3" y="159"/>
                    </a:moveTo>
                    <a:cubicBezTo>
                      <a:pt x="3" y="159"/>
                      <a:pt x="71" y="37"/>
                      <a:pt x="194" y="0"/>
                    </a:cubicBezTo>
                    <a:cubicBezTo>
                      <a:pt x="194" y="0"/>
                      <a:pt x="65" y="30"/>
                      <a:pt x="0" y="136"/>
                    </a:cubicBezTo>
                    <a:cubicBezTo>
                      <a:pt x="3" y="159"/>
                      <a:pt x="3" y="159"/>
                      <a:pt x="3" y="15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5174306" y="1785531"/>
                <a:ext cx="313780" cy="26618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59" extrusionOk="0">
                    <a:moveTo>
                      <a:pt x="183" y="159"/>
                    </a:moveTo>
                    <a:cubicBezTo>
                      <a:pt x="183" y="159"/>
                      <a:pt x="118" y="37"/>
                      <a:pt x="0" y="0"/>
                    </a:cubicBezTo>
                    <a:cubicBezTo>
                      <a:pt x="0" y="0"/>
                      <a:pt x="124" y="30"/>
                      <a:pt x="187" y="136"/>
                    </a:cubicBezTo>
                    <a:lnTo>
                      <a:pt x="183" y="15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>
                <a:off x="5174306" y="2070224"/>
                <a:ext cx="313780" cy="267066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59" extrusionOk="0">
                    <a:moveTo>
                      <a:pt x="183" y="159"/>
                    </a:moveTo>
                    <a:cubicBezTo>
                      <a:pt x="183" y="159"/>
                      <a:pt x="118" y="37"/>
                      <a:pt x="0" y="0"/>
                    </a:cubicBezTo>
                    <a:cubicBezTo>
                      <a:pt x="0" y="0"/>
                      <a:pt x="124" y="30"/>
                      <a:pt x="187" y="136"/>
                    </a:cubicBezTo>
                    <a:lnTo>
                      <a:pt x="183" y="15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>
                <a:off x="7095768" y="1157088"/>
                <a:ext cx="1443742" cy="1392621"/>
              </a:xfrm>
              <a:custGeom>
                <a:avLst/>
                <a:gdLst/>
                <a:ahLst/>
                <a:cxnLst/>
                <a:rect l="l" t="t" r="r" b="b"/>
                <a:pathLst>
                  <a:path w="861" h="831" extrusionOk="0">
                    <a:moveTo>
                      <a:pt x="118" y="686"/>
                    </a:moveTo>
                    <a:cubicBezTo>
                      <a:pt x="118" y="686"/>
                      <a:pt x="319" y="706"/>
                      <a:pt x="421" y="831"/>
                    </a:cubicBezTo>
                    <a:cubicBezTo>
                      <a:pt x="421" y="831"/>
                      <a:pt x="529" y="686"/>
                      <a:pt x="723" y="689"/>
                    </a:cubicBezTo>
                    <a:cubicBezTo>
                      <a:pt x="861" y="523"/>
                      <a:pt x="838" y="276"/>
                      <a:pt x="671" y="138"/>
                    </a:cubicBezTo>
                    <a:cubicBezTo>
                      <a:pt x="505" y="0"/>
                      <a:pt x="258" y="23"/>
                      <a:pt x="120" y="190"/>
                    </a:cubicBezTo>
                    <a:cubicBezTo>
                      <a:pt x="1" y="334"/>
                      <a:pt x="0" y="542"/>
                      <a:pt x="118" y="687"/>
                    </a:cubicBezTo>
                    <a:cubicBezTo>
                      <a:pt x="118" y="686"/>
                      <a:pt x="118" y="686"/>
                      <a:pt x="118" y="686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>
                <a:off x="7146008" y="1237296"/>
                <a:ext cx="1313293" cy="1312414"/>
              </a:xfrm>
              <a:custGeom>
                <a:avLst/>
                <a:gdLst/>
                <a:ahLst/>
                <a:cxnLst/>
                <a:rect l="l" t="t" r="r" b="b"/>
                <a:pathLst>
                  <a:path w="783" h="783" extrusionOk="0">
                    <a:moveTo>
                      <a:pt x="392" y="0"/>
                    </a:moveTo>
                    <a:cubicBezTo>
                      <a:pt x="348" y="0"/>
                      <a:pt x="304" y="7"/>
                      <a:pt x="263" y="22"/>
                    </a:cubicBezTo>
                    <a:cubicBezTo>
                      <a:pt x="198" y="44"/>
                      <a:pt x="137" y="85"/>
                      <a:pt x="90" y="142"/>
                    </a:cubicBezTo>
                    <a:cubicBezTo>
                      <a:pt x="60" y="178"/>
                      <a:pt x="37" y="218"/>
                      <a:pt x="22" y="261"/>
                    </a:cubicBezTo>
                    <a:cubicBezTo>
                      <a:pt x="7" y="303"/>
                      <a:pt x="0" y="347"/>
                      <a:pt x="0" y="391"/>
                    </a:cubicBezTo>
                    <a:cubicBezTo>
                      <a:pt x="0" y="479"/>
                      <a:pt x="29" y="567"/>
                      <a:pt x="88" y="639"/>
                    </a:cubicBezTo>
                    <a:cubicBezTo>
                      <a:pt x="88" y="638"/>
                      <a:pt x="88" y="638"/>
                      <a:pt x="88" y="638"/>
                    </a:cubicBezTo>
                    <a:cubicBezTo>
                      <a:pt x="88" y="638"/>
                      <a:pt x="289" y="658"/>
                      <a:pt x="391" y="783"/>
                    </a:cubicBezTo>
                    <a:cubicBezTo>
                      <a:pt x="391" y="783"/>
                      <a:pt x="418" y="747"/>
                      <a:pt x="469" y="711"/>
                    </a:cubicBezTo>
                    <a:cubicBezTo>
                      <a:pt x="470" y="702"/>
                      <a:pt x="472" y="694"/>
                      <a:pt x="474" y="688"/>
                    </a:cubicBezTo>
                    <a:cubicBezTo>
                      <a:pt x="477" y="681"/>
                      <a:pt x="480" y="676"/>
                      <a:pt x="484" y="673"/>
                    </a:cubicBezTo>
                    <a:cubicBezTo>
                      <a:pt x="489" y="671"/>
                      <a:pt x="497" y="668"/>
                      <a:pt x="507" y="665"/>
                    </a:cubicBezTo>
                    <a:cubicBezTo>
                      <a:pt x="517" y="661"/>
                      <a:pt x="529" y="657"/>
                      <a:pt x="540" y="653"/>
                    </a:cubicBezTo>
                    <a:cubicBezTo>
                      <a:pt x="549" y="650"/>
                      <a:pt x="557" y="647"/>
                      <a:pt x="564" y="645"/>
                    </a:cubicBezTo>
                    <a:cubicBezTo>
                      <a:pt x="563" y="639"/>
                      <a:pt x="563" y="634"/>
                      <a:pt x="563" y="630"/>
                    </a:cubicBezTo>
                    <a:cubicBezTo>
                      <a:pt x="560" y="631"/>
                      <a:pt x="558" y="631"/>
                      <a:pt x="555" y="631"/>
                    </a:cubicBezTo>
                    <a:cubicBezTo>
                      <a:pt x="555" y="631"/>
                      <a:pt x="555" y="631"/>
                      <a:pt x="555" y="631"/>
                    </a:cubicBezTo>
                    <a:cubicBezTo>
                      <a:pt x="552" y="631"/>
                      <a:pt x="548" y="630"/>
                      <a:pt x="546" y="628"/>
                    </a:cubicBezTo>
                    <a:cubicBezTo>
                      <a:pt x="543" y="626"/>
                      <a:pt x="540" y="623"/>
                      <a:pt x="537" y="619"/>
                    </a:cubicBezTo>
                    <a:cubicBezTo>
                      <a:pt x="535" y="616"/>
                      <a:pt x="533" y="612"/>
                      <a:pt x="531" y="608"/>
                    </a:cubicBezTo>
                    <a:cubicBezTo>
                      <a:pt x="443" y="658"/>
                      <a:pt x="395" y="745"/>
                      <a:pt x="395" y="745"/>
                    </a:cubicBezTo>
                    <a:cubicBezTo>
                      <a:pt x="392" y="721"/>
                      <a:pt x="392" y="721"/>
                      <a:pt x="392" y="721"/>
                    </a:cubicBezTo>
                    <a:cubicBezTo>
                      <a:pt x="429" y="661"/>
                      <a:pt x="487" y="625"/>
                      <a:pt x="530" y="605"/>
                    </a:cubicBezTo>
                    <a:cubicBezTo>
                      <a:pt x="527" y="599"/>
                      <a:pt x="524" y="591"/>
                      <a:pt x="520" y="583"/>
                    </a:cubicBezTo>
                    <a:cubicBezTo>
                      <a:pt x="520" y="583"/>
                      <a:pt x="520" y="583"/>
                      <a:pt x="520" y="583"/>
                    </a:cubicBezTo>
                    <a:cubicBezTo>
                      <a:pt x="510" y="555"/>
                      <a:pt x="502" y="527"/>
                      <a:pt x="495" y="499"/>
                    </a:cubicBezTo>
                    <a:cubicBezTo>
                      <a:pt x="495" y="499"/>
                      <a:pt x="495" y="499"/>
                      <a:pt x="494" y="499"/>
                    </a:cubicBezTo>
                    <a:cubicBezTo>
                      <a:pt x="493" y="499"/>
                      <a:pt x="492" y="499"/>
                      <a:pt x="491" y="499"/>
                    </a:cubicBezTo>
                    <a:cubicBezTo>
                      <a:pt x="481" y="499"/>
                      <a:pt x="473" y="498"/>
                      <a:pt x="466" y="495"/>
                    </a:cubicBezTo>
                    <a:cubicBezTo>
                      <a:pt x="459" y="493"/>
                      <a:pt x="454" y="489"/>
                      <a:pt x="451" y="483"/>
                    </a:cubicBezTo>
                    <a:cubicBezTo>
                      <a:pt x="449" y="479"/>
                      <a:pt x="448" y="475"/>
                      <a:pt x="448" y="470"/>
                    </a:cubicBezTo>
                    <a:cubicBezTo>
                      <a:pt x="448" y="464"/>
                      <a:pt x="449" y="457"/>
                      <a:pt x="453" y="449"/>
                    </a:cubicBezTo>
                    <a:cubicBezTo>
                      <a:pt x="460" y="432"/>
                      <a:pt x="478" y="418"/>
                      <a:pt x="501" y="407"/>
                    </a:cubicBezTo>
                    <a:cubicBezTo>
                      <a:pt x="525" y="397"/>
                      <a:pt x="554" y="390"/>
                      <a:pt x="583" y="390"/>
                    </a:cubicBezTo>
                    <a:cubicBezTo>
                      <a:pt x="586" y="390"/>
                      <a:pt x="589" y="390"/>
                      <a:pt x="592" y="390"/>
                    </a:cubicBezTo>
                    <a:cubicBezTo>
                      <a:pt x="616" y="391"/>
                      <a:pt x="630" y="399"/>
                      <a:pt x="639" y="410"/>
                    </a:cubicBezTo>
                    <a:cubicBezTo>
                      <a:pt x="647" y="421"/>
                      <a:pt x="650" y="434"/>
                      <a:pt x="650" y="447"/>
                    </a:cubicBezTo>
                    <a:cubicBezTo>
                      <a:pt x="650" y="456"/>
                      <a:pt x="649" y="464"/>
                      <a:pt x="648" y="470"/>
                    </a:cubicBezTo>
                    <a:cubicBezTo>
                      <a:pt x="646" y="487"/>
                      <a:pt x="642" y="502"/>
                      <a:pt x="636" y="511"/>
                    </a:cubicBezTo>
                    <a:cubicBezTo>
                      <a:pt x="638" y="515"/>
                      <a:pt x="639" y="518"/>
                      <a:pt x="639" y="522"/>
                    </a:cubicBezTo>
                    <a:cubicBezTo>
                      <a:pt x="639" y="522"/>
                      <a:pt x="639" y="522"/>
                      <a:pt x="639" y="522"/>
                    </a:cubicBezTo>
                    <a:cubicBezTo>
                      <a:pt x="639" y="522"/>
                      <a:pt x="639" y="522"/>
                      <a:pt x="639" y="522"/>
                    </a:cubicBezTo>
                    <a:cubicBezTo>
                      <a:pt x="639" y="525"/>
                      <a:pt x="638" y="529"/>
                      <a:pt x="636" y="532"/>
                    </a:cubicBezTo>
                    <a:cubicBezTo>
                      <a:pt x="636" y="533"/>
                      <a:pt x="635" y="534"/>
                      <a:pt x="634" y="536"/>
                    </a:cubicBezTo>
                    <a:cubicBezTo>
                      <a:pt x="631" y="539"/>
                      <a:pt x="629" y="542"/>
                      <a:pt x="627" y="544"/>
                    </a:cubicBezTo>
                    <a:cubicBezTo>
                      <a:pt x="628" y="557"/>
                      <a:pt x="631" y="602"/>
                      <a:pt x="631" y="630"/>
                    </a:cubicBezTo>
                    <a:cubicBezTo>
                      <a:pt x="631" y="633"/>
                      <a:pt x="631" y="636"/>
                      <a:pt x="631" y="638"/>
                    </a:cubicBezTo>
                    <a:cubicBezTo>
                      <a:pt x="631" y="638"/>
                      <a:pt x="632" y="638"/>
                      <a:pt x="632" y="638"/>
                    </a:cubicBezTo>
                    <a:cubicBezTo>
                      <a:pt x="637" y="639"/>
                      <a:pt x="645" y="641"/>
                      <a:pt x="654" y="643"/>
                    </a:cubicBezTo>
                    <a:cubicBezTo>
                      <a:pt x="665" y="642"/>
                      <a:pt x="675" y="641"/>
                      <a:pt x="686" y="641"/>
                    </a:cubicBezTo>
                    <a:cubicBezTo>
                      <a:pt x="689" y="641"/>
                      <a:pt x="691" y="641"/>
                      <a:pt x="693" y="641"/>
                    </a:cubicBezTo>
                    <a:cubicBezTo>
                      <a:pt x="753" y="568"/>
                      <a:pt x="783" y="480"/>
                      <a:pt x="783" y="392"/>
                    </a:cubicBezTo>
                    <a:cubicBezTo>
                      <a:pt x="783" y="279"/>
                      <a:pt x="735" y="168"/>
                      <a:pt x="641" y="90"/>
                    </a:cubicBezTo>
                    <a:cubicBezTo>
                      <a:pt x="568" y="30"/>
                      <a:pt x="480" y="0"/>
                      <a:pt x="392" y="0"/>
                    </a:cubicBezTo>
                  </a:path>
                </a:pathLst>
              </a:custGeom>
              <a:solidFill>
                <a:srgbClr val="C9F1D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>
                <a:off x="7780619" y="1284011"/>
                <a:ext cx="56410" cy="1692298"/>
              </a:xfrm>
              <a:custGeom>
                <a:avLst/>
                <a:gdLst/>
                <a:ahLst/>
                <a:cxnLst/>
                <a:rect l="l" t="t" r="r" b="b"/>
                <a:pathLst>
                  <a:path w="64" h="1920" extrusionOk="0">
                    <a:moveTo>
                      <a:pt x="13" y="0"/>
                    </a:moveTo>
                    <a:lnTo>
                      <a:pt x="0" y="1920"/>
                    </a:lnTo>
                    <a:lnTo>
                      <a:pt x="64" y="192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>
                <a:off x="7803536" y="2218301"/>
                <a:ext cx="323476" cy="267947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60" extrusionOk="0">
                    <a:moveTo>
                      <a:pt x="3" y="160"/>
                    </a:moveTo>
                    <a:cubicBezTo>
                      <a:pt x="3" y="160"/>
                      <a:pt x="71" y="37"/>
                      <a:pt x="193" y="0"/>
                    </a:cubicBezTo>
                    <a:cubicBezTo>
                      <a:pt x="193" y="0"/>
                      <a:pt x="64" y="31"/>
                      <a:pt x="0" y="136"/>
                    </a:cubicBezTo>
                    <a:cubicBezTo>
                      <a:pt x="3" y="160"/>
                      <a:pt x="3" y="160"/>
                      <a:pt x="3" y="16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>
                <a:off x="7803536" y="1928318"/>
                <a:ext cx="323476" cy="26618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59" extrusionOk="0">
                    <a:moveTo>
                      <a:pt x="3" y="159"/>
                    </a:moveTo>
                    <a:cubicBezTo>
                      <a:pt x="3" y="159"/>
                      <a:pt x="71" y="37"/>
                      <a:pt x="193" y="0"/>
                    </a:cubicBezTo>
                    <a:cubicBezTo>
                      <a:pt x="193" y="0"/>
                      <a:pt x="64" y="30"/>
                      <a:pt x="0" y="136"/>
                    </a:cubicBezTo>
                    <a:lnTo>
                      <a:pt x="3" y="15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>
                <a:off x="7483586" y="1785531"/>
                <a:ext cx="313780" cy="266185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59" extrusionOk="0">
                    <a:moveTo>
                      <a:pt x="184" y="159"/>
                    </a:moveTo>
                    <a:cubicBezTo>
                      <a:pt x="184" y="159"/>
                      <a:pt x="118" y="37"/>
                      <a:pt x="0" y="0"/>
                    </a:cubicBezTo>
                    <a:cubicBezTo>
                      <a:pt x="0" y="0"/>
                      <a:pt x="125" y="30"/>
                      <a:pt x="187" y="136"/>
                    </a:cubicBezTo>
                    <a:lnTo>
                      <a:pt x="184" y="15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>
                <a:off x="7483586" y="2070224"/>
                <a:ext cx="313780" cy="267066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59" extrusionOk="0">
                    <a:moveTo>
                      <a:pt x="184" y="159"/>
                    </a:moveTo>
                    <a:cubicBezTo>
                      <a:pt x="184" y="159"/>
                      <a:pt x="118" y="37"/>
                      <a:pt x="0" y="0"/>
                    </a:cubicBezTo>
                    <a:cubicBezTo>
                      <a:pt x="0" y="0"/>
                      <a:pt x="125" y="30"/>
                      <a:pt x="187" y="136"/>
                    </a:cubicBezTo>
                    <a:lnTo>
                      <a:pt x="184" y="15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>
                <a:off x="5246581" y="3541291"/>
                <a:ext cx="169230" cy="1471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88" extrusionOk="0">
                    <a:moveTo>
                      <a:pt x="36" y="26"/>
                    </a:moveTo>
                    <a:cubicBezTo>
                      <a:pt x="35" y="17"/>
                      <a:pt x="36" y="9"/>
                      <a:pt x="3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20"/>
                      <a:pt x="9" y="35"/>
                      <a:pt x="7" y="40"/>
                    </a:cubicBezTo>
                    <a:cubicBezTo>
                      <a:pt x="4" y="60"/>
                      <a:pt x="0" y="65"/>
                      <a:pt x="14" y="72"/>
                    </a:cubicBezTo>
                    <a:cubicBezTo>
                      <a:pt x="22" y="76"/>
                      <a:pt x="30" y="77"/>
                      <a:pt x="43" y="83"/>
                    </a:cubicBezTo>
                    <a:cubicBezTo>
                      <a:pt x="53" y="88"/>
                      <a:pt x="73" y="85"/>
                      <a:pt x="77" y="85"/>
                    </a:cubicBezTo>
                    <a:cubicBezTo>
                      <a:pt x="86" y="85"/>
                      <a:pt x="101" y="78"/>
                      <a:pt x="76" y="66"/>
                    </a:cubicBezTo>
                    <a:cubicBezTo>
                      <a:pt x="55" y="55"/>
                      <a:pt x="36" y="43"/>
                      <a:pt x="36" y="26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>
                <a:off x="5250107" y="3539528"/>
                <a:ext cx="148958" cy="147195"/>
              </a:xfrm>
              <a:custGeom>
                <a:avLst/>
                <a:gdLst/>
                <a:ahLst/>
                <a:cxnLst/>
                <a:rect l="l" t="t" r="r" b="b"/>
                <a:pathLst>
                  <a:path w="89" h="88" extrusionOk="0">
                    <a:moveTo>
                      <a:pt x="34" y="27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5"/>
                      <a:pt x="35" y="23"/>
                      <a:pt x="35" y="21"/>
                    </a:cubicBezTo>
                    <a:cubicBezTo>
                      <a:pt x="35" y="15"/>
                      <a:pt x="36" y="8"/>
                      <a:pt x="38" y="2"/>
                    </a:cubicBezTo>
                    <a:cubicBezTo>
                      <a:pt x="38" y="1"/>
                      <a:pt x="38" y="1"/>
                      <a:pt x="37" y="1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5" y="11"/>
                      <a:pt x="5" y="20"/>
                      <a:pt x="5" y="27"/>
                    </a:cubicBezTo>
                    <a:cubicBezTo>
                      <a:pt x="5" y="33"/>
                      <a:pt x="5" y="39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50"/>
                      <a:pt x="1" y="56"/>
                      <a:pt x="0" y="61"/>
                    </a:cubicBezTo>
                    <a:cubicBezTo>
                      <a:pt x="0" y="64"/>
                      <a:pt x="1" y="66"/>
                      <a:pt x="3" y="69"/>
                    </a:cubicBezTo>
                    <a:cubicBezTo>
                      <a:pt x="5" y="71"/>
                      <a:pt x="8" y="73"/>
                      <a:pt x="12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9" y="79"/>
                      <a:pt x="28" y="79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6" y="88"/>
                      <a:pt x="53" y="88"/>
                      <a:pt x="59" y="88"/>
                    </a:cubicBezTo>
                    <a:cubicBezTo>
                      <a:pt x="67" y="88"/>
                      <a:pt x="73" y="88"/>
                      <a:pt x="75" y="88"/>
                    </a:cubicBezTo>
                    <a:cubicBezTo>
                      <a:pt x="78" y="88"/>
                      <a:pt x="81" y="87"/>
                      <a:pt x="84" y="86"/>
                    </a:cubicBezTo>
                    <a:cubicBezTo>
                      <a:pt x="85" y="85"/>
                      <a:pt x="87" y="84"/>
                      <a:pt x="87" y="83"/>
                    </a:cubicBezTo>
                    <a:cubicBezTo>
                      <a:pt x="88" y="82"/>
                      <a:pt x="89" y="81"/>
                      <a:pt x="89" y="79"/>
                    </a:cubicBezTo>
                    <a:cubicBezTo>
                      <a:pt x="89" y="77"/>
                      <a:pt x="88" y="75"/>
                      <a:pt x="86" y="73"/>
                    </a:cubicBezTo>
                    <a:cubicBezTo>
                      <a:pt x="83" y="70"/>
                      <a:pt x="80" y="68"/>
                      <a:pt x="74" y="65"/>
                    </a:cubicBezTo>
                    <a:cubicBezTo>
                      <a:pt x="64" y="60"/>
                      <a:pt x="54" y="55"/>
                      <a:pt x="47" y="48"/>
                    </a:cubicBezTo>
                    <a:cubicBezTo>
                      <a:pt x="40" y="42"/>
                      <a:pt x="35" y="35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6"/>
                      <a:pt x="37" y="44"/>
                      <a:pt x="45" y="50"/>
                    </a:cubicBezTo>
                    <a:cubicBezTo>
                      <a:pt x="53" y="57"/>
                      <a:pt x="63" y="63"/>
                      <a:pt x="73" y="68"/>
                    </a:cubicBezTo>
                    <a:cubicBezTo>
                      <a:pt x="78" y="70"/>
                      <a:pt x="82" y="73"/>
                      <a:pt x="84" y="75"/>
                    </a:cubicBezTo>
                    <a:cubicBezTo>
                      <a:pt x="86" y="77"/>
                      <a:pt x="86" y="78"/>
                      <a:pt x="86" y="79"/>
                    </a:cubicBezTo>
                    <a:cubicBezTo>
                      <a:pt x="86" y="80"/>
                      <a:pt x="86" y="81"/>
                      <a:pt x="85" y="81"/>
                    </a:cubicBezTo>
                    <a:cubicBezTo>
                      <a:pt x="84" y="82"/>
                      <a:pt x="83" y="83"/>
                      <a:pt x="81" y="84"/>
                    </a:cubicBezTo>
                    <a:cubicBezTo>
                      <a:pt x="79" y="85"/>
                      <a:pt x="77" y="85"/>
                      <a:pt x="75" y="85"/>
                    </a:cubicBezTo>
                    <a:cubicBezTo>
                      <a:pt x="73" y="85"/>
                      <a:pt x="66" y="86"/>
                      <a:pt x="59" y="86"/>
                    </a:cubicBezTo>
                    <a:cubicBezTo>
                      <a:pt x="53" y="86"/>
                      <a:pt x="46" y="85"/>
                      <a:pt x="42" y="83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29" y="77"/>
                      <a:pt x="20" y="76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9" y="70"/>
                      <a:pt x="7" y="69"/>
                      <a:pt x="5" y="67"/>
                    </a:cubicBezTo>
                    <a:cubicBezTo>
                      <a:pt x="4" y="65"/>
                      <a:pt x="3" y="63"/>
                      <a:pt x="3" y="61"/>
                    </a:cubicBezTo>
                    <a:cubicBezTo>
                      <a:pt x="3" y="57"/>
                      <a:pt x="5" y="51"/>
                      <a:pt x="7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39"/>
                      <a:pt x="8" y="33"/>
                      <a:pt x="8" y="27"/>
                    </a:cubicBezTo>
                    <a:cubicBezTo>
                      <a:pt x="8" y="20"/>
                      <a:pt x="8" y="1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3" y="8"/>
                      <a:pt x="32" y="15"/>
                      <a:pt x="32" y="21"/>
                    </a:cubicBezTo>
                    <a:cubicBezTo>
                      <a:pt x="32" y="23"/>
                      <a:pt x="32" y="25"/>
                      <a:pt x="32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4" y="27"/>
                      <a:pt x="34" y="27"/>
                      <a:pt x="34" y="2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>
                <a:off x="5248344" y="3643534"/>
                <a:ext cx="150720" cy="484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29" extrusionOk="0">
                    <a:moveTo>
                      <a:pt x="85" y="19"/>
                    </a:moveTo>
                    <a:cubicBezTo>
                      <a:pt x="82" y="21"/>
                      <a:pt x="79" y="22"/>
                      <a:pt x="75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62" y="23"/>
                      <a:pt x="53" y="22"/>
                      <a:pt x="44" y="19"/>
                    </a:cubicBezTo>
                    <a:cubicBezTo>
                      <a:pt x="38" y="16"/>
                      <a:pt x="32" y="14"/>
                      <a:pt x="25" y="12"/>
                    </a:cubicBezTo>
                    <a:cubicBezTo>
                      <a:pt x="22" y="11"/>
                      <a:pt x="18" y="10"/>
                      <a:pt x="14" y="8"/>
                    </a:cubicBezTo>
                    <a:cubicBezTo>
                      <a:pt x="9" y="5"/>
                      <a:pt x="6" y="3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15"/>
                      <a:pt x="10" y="18"/>
                    </a:cubicBezTo>
                    <a:cubicBezTo>
                      <a:pt x="14" y="19"/>
                      <a:pt x="18" y="20"/>
                      <a:pt x="23" y="21"/>
                    </a:cubicBezTo>
                    <a:cubicBezTo>
                      <a:pt x="27" y="23"/>
                      <a:pt x="33" y="24"/>
                      <a:pt x="41" y="26"/>
                    </a:cubicBezTo>
                    <a:cubicBezTo>
                      <a:pt x="47" y="28"/>
                      <a:pt x="54" y="29"/>
                      <a:pt x="60" y="28"/>
                    </a:cubicBezTo>
                    <a:cubicBezTo>
                      <a:pt x="65" y="28"/>
                      <a:pt x="69" y="28"/>
                      <a:pt x="72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81" y="28"/>
                      <a:pt x="87" y="25"/>
                      <a:pt x="90" y="21"/>
                    </a:cubicBezTo>
                    <a:cubicBezTo>
                      <a:pt x="90" y="20"/>
                      <a:pt x="90" y="19"/>
                      <a:pt x="90" y="19"/>
                    </a:cubicBezTo>
                    <a:cubicBezTo>
                      <a:pt x="85" y="19"/>
                      <a:pt x="85" y="19"/>
                      <a:pt x="85" y="1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>
                <a:off x="5399064" y="3549223"/>
                <a:ext cx="157771" cy="104006"/>
              </a:xfrm>
              <a:custGeom>
                <a:avLst/>
                <a:gdLst/>
                <a:ahLst/>
                <a:cxnLst/>
                <a:rect l="l" t="t" r="r" b="b"/>
                <a:pathLst>
                  <a:path w="94" h="62" extrusionOk="0">
                    <a:moveTo>
                      <a:pt x="42" y="18"/>
                    </a:moveTo>
                    <a:cubicBezTo>
                      <a:pt x="40" y="12"/>
                      <a:pt x="40" y="6"/>
                      <a:pt x="40" y="0"/>
                    </a:cubicBezTo>
                    <a:cubicBezTo>
                      <a:pt x="30" y="1"/>
                      <a:pt x="19" y="2"/>
                      <a:pt x="8" y="2"/>
                    </a:cubicBezTo>
                    <a:cubicBezTo>
                      <a:pt x="8" y="5"/>
                      <a:pt x="8" y="7"/>
                      <a:pt x="7" y="10"/>
                    </a:cubicBezTo>
                    <a:cubicBezTo>
                      <a:pt x="0" y="34"/>
                      <a:pt x="0" y="46"/>
                      <a:pt x="10" y="50"/>
                    </a:cubicBezTo>
                    <a:cubicBezTo>
                      <a:pt x="20" y="54"/>
                      <a:pt x="43" y="53"/>
                      <a:pt x="49" y="57"/>
                    </a:cubicBezTo>
                    <a:cubicBezTo>
                      <a:pt x="55" y="62"/>
                      <a:pt x="89" y="59"/>
                      <a:pt x="91" y="53"/>
                    </a:cubicBezTo>
                    <a:cubicBezTo>
                      <a:pt x="94" y="44"/>
                      <a:pt x="48" y="30"/>
                      <a:pt x="42" y="18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>
                <a:off x="5399064" y="3547460"/>
                <a:ext cx="156009" cy="104006"/>
              </a:xfrm>
              <a:custGeom>
                <a:avLst/>
                <a:gdLst/>
                <a:ahLst/>
                <a:cxnLst/>
                <a:rect l="l" t="t" r="r" b="b"/>
                <a:pathLst>
                  <a:path w="93" h="62" extrusionOk="0">
                    <a:moveTo>
                      <a:pt x="42" y="19"/>
                    </a:moveTo>
                    <a:cubicBezTo>
                      <a:pt x="43" y="19"/>
                      <a:pt x="43" y="19"/>
                      <a:pt x="43" y="19"/>
                    </a:cubicBezTo>
                    <a:cubicBezTo>
                      <a:pt x="42" y="15"/>
                      <a:pt x="41" y="10"/>
                      <a:pt x="41" y="5"/>
                    </a:cubicBezTo>
                    <a:cubicBezTo>
                      <a:pt x="41" y="4"/>
                      <a:pt x="41" y="2"/>
                      <a:pt x="42" y="1"/>
                    </a:cubicBezTo>
                    <a:cubicBezTo>
                      <a:pt x="42" y="1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29" y="1"/>
                      <a:pt x="19" y="2"/>
                      <a:pt x="8" y="2"/>
                    </a:cubicBezTo>
                    <a:cubicBezTo>
                      <a:pt x="7" y="2"/>
                      <a:pt x="7" y="2"/>
                      <a:pt x="7" y="3"/>
                    </a:cubicBezTo>
                    <a:cubicBezTo>
                      <a:pt x="7" y="5"/>
                      <a:pt x="6" y="8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" y="22"/>
                      <a:pt x="0" y="30"/>
                      <a:pt x="0" y="37"/>
                    </a:cubicBezTo>
                    <a:cubicBezTo>
                      <a:pt x="0" y="41"/>
                      <a:pt x="1" y="44"/>
                      <a:pt x="3" y="47"/>
                    </a:cubicBezTo>
                    <a:cubicBezTo>
                      <a:pt x="4" y="49"/>
                      <a:pt x="6" y="51"/>
                      <a:pt x="9" y="52"/>
                    </a:cubicBezTo>
                    <a:cubicBezTo>
                      <a:pt x="15" y="55"/>
                      <a:pt x="23" y="55"/>
                      <a:pt x="31" y="56"/>
                    </a:cubicBezTo>
                    <a:cubicBezTo>
                      <a:pt x="35" y="56"/>
                      <a:pt x="39" y="57"/>
                      <a:pt x="42" y="57"/>
                    </a:cubicBezTo>
                    <a:cubicBezTo>
                      <a:pt x="45" y="58"/>
                      <a:pt x="47" y="59"/>
                      <a:pt x="48" y="59"/>
                    </a:cubicBezTo>
                    <a:cubicBezTo>
                      <a:pt x="50" y="61"/>
                      <a:pt x="51" y="61"/>
                      <a:pt x="54" y="61"/>
                    </a:cubicBezTo>
                    <a:cubicBezTo>
                      <a:pt x="56" y="62"/>
                      <a:pt x="59" y="62"/>
                      <a:pt x="62" y="62"/>
                    </a:cubicBezTo>
                    <a:cubicBezTo>
                      <a:pt x="68" y="62"/>
                      <a:pt x="75" y="61"/>
                      <a:pt x="81" y="60"/>
                    </a:cubicBezTo>
                    <a:cubicBezTo>
                      <a:pt x="84" y="59"/>
                      <a:pt x="86" y="59"/>
                      <a:pt x="88" y="58"/>
                    </a:cubicBezTo>
                    <a:cubicBezTo>
                      <a:pt x="90" y="57"/>
                      <a:pt x="92" y="56"/>
                      <a:pt x="92" y="54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2" y="54"/>
                      <a:pt x="93" y="53"/>
                      <a:pt x="93" y="53"/>
                    </a:cubicBezTo>
                    <a:cubicBezTo>
                      <a:pt x="93" y="51"/>
                      <a:pt x="92" y="50"/>
                      <a:pt x="90" y="48"/>
                    </a:cubicBezTo>
                    <a:cubicBezTo>
                      <a:pt x="88" y="46"/>
                      <a:pt x="84" y="44"/>
                      <a:pt x="80" y="41"/>
                    </a:cubicBezTo>
                    <a:cubicBezTo>
                      <a:pt x="73" y="38"/>
                      <a:pt x="65" y="34"/>
                      <a:pt x="57" y="30"/>
                    </a:cubicBezTo>
                    <a:cubicBezTo>
                      <a:pt x="54" y="28"/>
                      <a:pt x="51" y="26"/>
                      <a:pt x="48" y="24"/>
                    </a:cubicBezTo>
                    <a:cubicBezTo>
                      <a:pt x="46" y="22"/>
                      <a:pt x="44" y="20"/>
                      <a:pt x="43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23"/>
                      <a:pt x="46" y="26"/>
                      <a:pt x="51" y="29"/>
                    </a:cubicBezTo>
                    <a:cubicBezTo>
                      <a:pt x="59" y="34"/>
                      <a:pt x="68" y="38"/>
                      <a:pt x="76" y="43"/>
                    </a:cubicBezTo>
                    <a:cubicBezTo>
                      <a:pt x="80" y="45"/>
                      <a:pt x="84" y="47"/>
                      <a:pt x="86" y="49"/>
                    </a:cubicBezTo>
                    <a:cubicBezTo>
                      <a:pt x="88" y="49"/>
                      <a:pt x="88" y="50"/>
                      <a:pt x="89" y="51"/>
                    </a:cubicBezTo>
                    <a:cubicBezTo>
                      <a:pt x="90" y="52"/>
                      <a:pt x="90" y="52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3"/>
                      <a:pt x="90" y="53"/>
                      <a:pt x="90" y="53"/>
                    </a:cubicBezTo>
                    <a:cubicBezTo>
                      <a:pt x="90" y="54"/>
                      <a:pt x="89" y="55"/>
                      <a:pt x="87" y="55"/>
                    </a:cubicBezTo>
                    <a:cubicBezTo>
                      <a:pt x="82" y="58"/>
                      <a:pt x="71" y="59"/>
                      <a:pt x="62" y="59"/>
                    </a:cubicBezTo>
                    <a:cubicBezTo>
                      <a:pt x="59" y="59"/>
                      <a:pt x="56" y="59"/>
                      <a:pt x="54" y="59"/>
                    </a:cubicBezTo>
                    <a:cubicBezTo>
                      <a:pt x="52" y="58"/>
                      <a:pt x="50" y="58"/>
                      <a:pt x="50" y="57"/>
                    </a:cubicBezTo>
                    <a:cubicBezTo>
                      <a:pt x="48" y="56"/>
                      <a:pt x="45" y="55"/>
                      <a:pt x="42" y="55"/>
                    </a:cubicBezTo>
                    <a:cubicBezTo>
                      <a:pt x="37" y="54"/>
                      <a:pt x="31" y="53"/>
                      <a:pt x="25" y="53"/>
                    </a:cubicBezTo>
                    <a:cubicBezTo>
                      <a:pt x="20" y="52"/>
                      <a:pt x="14" y="51"/>
                      <a:pt x="10" y="50"/>
                    </a:cubicBezTo>
                    <a:cubicBezTo>
                      <a:pt x="8" y="49"/>
                      <a:pt x="6" y="47"/>
                      <a:pt x="5" y="45"/>
                    </a:cubicBezTo>
                    <a:cubicBezTo>
                      <a:pt x="4" y="43"/>
                      <a:pt x="3" y="41"/>
                      <a:pt x="3" y="37"/>
                    </a:cubicBezTo>
                    <a:cubicBezTo>
                      <a:pt x="3" y="31"/>
                      <a:pt x="5" y="22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8"/>
                      <a:pt x="9" y="6"/>
                      <a:pt x="10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9" y="4"/>
                      <a:pt x="30" y="4"/>
                      <a:pt x="40" y="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2"/>
                      <a:pt x="39" y="4"/>
                      <a:pt x="39" y="5"/>
                    </a:cubicBezTo>
                    <a:cubicBezTo>
                      <a:pt x="39" y="10"/>
                      <a:pt x="39" y="15"/>
                      <a:pt x="40" y="20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19"/>
                      <a:pt x="42" y="19"/>
                      <a:pt x="42" y="1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>
                <a:off x="5469576" y="3579191"/>
                <a:ext cx="93429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56" h="44" extrusionOk="0">
                    <a:moveTo>
                      <a:pt x="7" y="40"/>
                    </a:moveTo>
                    <a:cubicBezTo>
                      <a:pt x="13" y="44"/>
                      <a:pt x="46" y="42"/>
                      <a:pt x="49" y="35"/>
                    </a:cubicBezTo>
                    <a:cubicBezTo>
                      <a:pt x="56" y="23"/>
                      <a:pt x="6" y="12"/>
                      <a:pt x="0" y="0"/>
                    </a:cubicBezTo>
                    <a:cubicBezTo>
                      <a:pt x="7" y="40"/>
                      <a:pt x="7" y="40"/>
                      <a:pt x="7" y="4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>
                <a:off x="5466051" y="3577428"/>
                <a:ext cx="89022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53" h="44" extrusionOk="0">
                    <a:moveTo>
                      <a:pt x="8" y="42"/>
                    </a:moveTo>
                    <a:cubicBezTo>
                      <a:pt x="10" y="43"/>
                      <a:pt x="12" y="43"/>
                      <a:pt x="14" y="44"/>
                    </a:cubicBezTo>
                    <a:cubicBezTo>
                      <a:pt x="17" y="44"/>
                      <a:pt x="20" y="44"/>
                      <a:pt x="23" y="44"/>
                    </a:cubicBezTo>
                    <a:cubicBezTo>
                      <a:pt x="29" y="44"/>
                      <a:pt x="35" y="44"/>
                      <a:pt x="41" y="42"/>
                    </a:cubicBezTo>
                    <a:cubicBezTo>
                      <a:pt x="44" y="42"/>
                      <a:pt x="46" y="41"/>
                      <a:pt x="48" y="40"/>
                    </a:cubicBezTo>
                    <a:cubicBezTo>
                      <a:pt x="50" y="39"/>
                      <a:pt x="52" y="38"/>
                      <a:pt x="53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6"/>
                      <a:pt x="53" y="35"/>
                      <a:pt x="53" y="34"/>
                    </a:cubicBezTo>
                    <a:cubicBezTo>
                      <a:pt x="53" y="32"/>
                      <a:pt x="52" y="30"/>
                      <a:pt x="51" y="29"/>
                    </a:cubicBezTo>
                    <a:cubicBezTo>
                      <a:pt x="49" y="26"/>
                      <a:pt x="45" y="24"/>
                      <a:pt x="40" y="21"/>
                    </a:cubicBezTo>
                    <a:cubicBezTo>
                      <a:pt x="33" y="18"/>
                      <a:pt x="25" y="14"/>
                      <a:pt x="17" y="11"/>
                    </a:cubicBezTo>
                    <a:cubicBezTo>
                      <a:pt x="14" y="9"/>
                      <a:pt x="11" y="7"/>
                      <a:pt x="8" y="6"/>
                    </a:cubicBezTo>
                    <a:cubicBezTo>
                      <a:pt x="5" y="4"/>
                      <a:pt x="4" y="2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2" y="5"/>
                      <a:pt x="6" y="8"/>
                      <a:pt x="11" y="11"/>
                    </a:cubicBezTo>
                    <a:cubicBezTo>
                      <a:pt x="19" y="15"/>
                      <a:pt x="29" y="19"/>
                      <a:pt x="37" y="23"/>
                    </a:cubicBezTo>
                    <a:cubicBezTo>
                      <a:pt x="41" y="25"/>
                      <a:pt x="44" y="27"/>
                      <a:pt x="47" y="29"/>
                    </a:cubicBezTo>
                    <a:cubicBezTo>
                      <a:pt x="48" y="29"/>
                      <a:pt x="49" y="30"/>
                      <a:pt x="50" y="31"/>
                    </a:cubicBezTo>
                    <a:cubicBezTo>
                      <a:pt x="50" y="32"/>
                      <a:pt x="50" y="33"/>
                      <a:pt x="50" y="34"/>
                    </a:cubicBezTo>
                    <a:cubicBezTo>
                      <a:pt x="50" y="34"/>
                      <a:pt x="50" y="35"/>
                      <a:pt x="50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6"/>
                      <a:pt x="49" y="37"/>
                      <a:pt x="47" y="38"/>
                    </a:cubicBezTo>
                    <a:cubicBezTo>
                      <a:pt x="42" y="40"/>
                      <a:pt x="32" y="42"/>
                      <a:pt x="23" y="42"/>
                    </a:cubicBezTo>
                    <a:cubicBezTo>
                      <a:pt x="20" y="42"/>
                      <a:pt x="17" y="41"/>
                      <a:pt x="15" y="41"/>
                    </a:cubicBezTo>
                    <a:cubicBezTo>
                      <a:pt x="12" y="41"/>
                      <a:pt x="11" y="40"/>
                      <a:pt x="10" y="39"/>
                    </a:cubicBezTo>
                    <a:cubicBezTo>
                      <a:pt x="9" y="39"/>
                      <a:pt x="8" y="39"/>
                      <a:pt x="8" y="40"/>
                    </a:cubicBezTo>
                    <a:cubicBezTo>
                      <a:pt x="7" y="40"/>
                      <a:pt x="8" y="41"/>
                      <a:pt x="8" y="4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>
                <a:off x="5397301" y="3602989"/>
                <a:ext cx="159535" cy="52003"/>
              </a:xfrm>
              <a:custGeom>
                <a:avLst/>
                <a:gdLst/>
                <a:ahLst/>
                <a:cxnLst/>
                <a:rect l="l" t="t" r="r" b="b"/>
                <a:pathLst>
                  <a:path w="95" h="31" extrusionOk="0">
                    <a:moveTo>
                      <a:pt x="90" y="20"/>
                    </a:moveTo>
                    <a:cubicBezTo>
                      <a:pt x="87" y="22"/>
                      <a:pt x="84" y="23"/>
                      <a:pt x="80" y="23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5" y="25"/>
                      <a:pt x="55" y="24"/>
                      <a:pt x="45" y="21"/>
                    </a:cubicBezTo>
                    <a:cubicBezTo>
                      <a:pt x="41" y="20"/>
                      <a:pt x="37" y="19"/>
                      <a:pt x="33" y="18"/>
                    </a:cubicBezTo>
                    <a:cubicBezTo>
                      <a:pt x="28" y="18"/>
                      <a:pt x="24" y="17"/>
                      <a:pt x="20" y="15"/>
                    </a:cubicBezTo>
                    <a:cubicBezTo>
                      <a:pt x="18" y="15"/>
                      <a:pt x="15" y="14"/>
                      <a:pt x="13" y="13"/>
                    </a:cubicBezTo>
                    <a:cubicBezTo>
                      <a:pt x="8" y="11"/>
                      <a:pt x="5" y="6"/>
                      <a:pt x="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0" y="7"/>
                    </a:cubicBezTo>
                    <a:cubicBezTo>
                      <a:pt x="0" y="9"/>
                      <a:pt x="0" y="12"/>
                      <a:pt x="1" y="14"/>
                    </a:cubicBezTo>
                    <a:cubicBezTo>
                      <a:pt x="3" y="21"/>
                      <a:pt x="10" y="22"/>
                      <a:pt x="16" y="23"/>
                    </a:cubicBezTo>
                    <a:cubicBezTo>
                      <a:pt x="28" y="26"/>
                      <a:pt x="41" y="29"/>
                      <a:pt x="55" y="30"/>
                    </a:cubicBezTo>
                    <a:cubicBezTo>
                      <a:pt x="61" y="31"/>
                      <a:pt x="68" y="31"/>
                      <a:pt x="74" y="30"/>
                    </a:cubicBezTo>
                    <a:cubicBezTo>
                      <a:pt x="80" y="30"/>
                      <a:pt x="85" y="29"/>
                      <a:pt x="90" y="27"/>
                    </a:cubicBezTo>
                    <a:cubicBezTo>
                      <a:pt x="92" y="26"/>
                      <a:pt x="94" y="24"/>
                      <a:pt x="95" y="22"/>
                    </a:cubicBezTo>
                    <a:cubicBezTo>
                      <a:pt x="95" y="21"/>
                      <a:pt x="95" y="21"/>
                      <a:pt x="95" y="20"/>
                    </a:cubicBezTo>
                    <a:cubicBezTo>
                      <a:pt x="90" y="20"/>
                      <a:pt x="90" y="20"/>
                      <a:pt x="90" y="2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>
                <a:off x="5525105" y="1976795"/>
                <a:ext cx="229165" cy="41426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47" extrusionOk="0">
                    <a:moveTo>
                      <a:pt x="105" y="25"/>
                    </a:moveTo>
                    <a:cubicBezTo>
                      <a:pt x="105" y="25"/>
                      <a:pt x="84" y="28"/>
                      <a:pt x="105" y="91"/>
                    </a:cubicBezTo>
                    <a:cubicBezTo>
                      <a:pt x="127" y="154"/>
                      <a:pt x="137" y="186"/>
                      <a:pt x="121" y="207"/>
                    </a:cubicBezTo>
                    <a:cubicBezTo>
                      <a:pt x="105" y="228"/>
                      <a:pt x="51" y="247"/>
                      <a:pt x="26" y="203"/>
                    </a:cubicBezTo>
                    <a:cubicBezTo>
                      <a:pt x="0" y="160"/>
                      <a:pt x="0" y="82"/>
                      <a:pt x="22" y="47"/>
                    </a:cubicBezTo>
                    <a:cubicBezTo>
                      <a:pt x="45" y="13"/>
                      <a:pt x="92" y="0"/>
                      <a:pt x="105" y="2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6"/>
              <p:cNvSpPr/>
              <p:nvPr/>
            </p:nvSpPr>
            <p:spPr>
              <a:xfrm>
                <a:off x="5531275" y="1993542"/>
                <a:ext cx="213300" cy="37195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22" extrusionOk="0">
                    <a:moveTo>
                      <a:pt x="101" y="15"/>
                    </a:move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3"/>
                      <a:pt x="98" y="14"/>
                      <a:pt x="95" y="17"/>
                    </a:cubicBezTo>
                    <a:cubicBezTo>
                      <a:pt x="92" y="20"/>
                      <a:pt x="90" y="26"/>
                      <a:pt x="90" y="36"/>
                    </a:cubicBezTo>
                    <a:cubicBezTo>
                      <a:pt x="90" y="46"/>
                      <a:pt x="92" y="61"/>
                      <a:pt x="99" y="82"/>
                    </a:cubicBezTo>
                    <a:cubicBezTo>
                      <a:pt x="114" y="124"/>
                      <a:pt x="123" y="151"/>
                      <a:pt x="123" y="171"/>
                    </a:cubicBezTo>
                    <a:cubicBezTo>
                      <a:pt x="123" y="181"/>
                      <a:pt x="120" y="189"/>
                      <a:pt x="115" y="196"/>
                    </a:cubicBezTo>
                    <a:cubicBezTo>
                      <a:pt x="111" y="201"/>
                      <a:pt x="104" y="207"/>
                      <a:pt x="95" y="211"/>
                    </a:cubicBezTo>
                    <a:cubicBezTo>
                      <a:pt x="87" y="215"/>
                      <a:pt x="77" y="218"/>
                      <a:pt x="67" y="218"/>
                    </a:cubicBezTo>
                    <a:cubicBezTo>
                      <a:pt x="50" y="218"/>
                      <a:pt x="34" y="211"/>
                      <a:pt x="23" y="192"/>
                    </a:cubicBezTo>
                    <a:cubicBezTo>
                      <a:pt x="10" y="170"/>
                      <a:pt x="4" y="139"/>
                      <a:pt x="4" y="109"/>
                    </a:cubicBezTo>
                    <a:cubicBezTo>
                      <a:pt x="4" y="81"/>
                      <a:pt x="9" y="55"/>
                      <a:pt x="20" y="39"/>
                    </a:cubicBezTo>
                    <a:cubicBezTo>
                      <a:pt x="27" y="28"/>
                      <a:pt x="36" y="19"/>
                      <a:pt x="47" y="13"/>
                    </a:cubicBezTo>
                    <a:cubicBezTo>
                      <a:pt x="57" y="7"/>
                      <a:pt x="67" y="4"/>
                      <a:pt x="77" y="4"/>
                    </a:cubicBezTo>
                    <a:cubicBezTo>
                      <a:pt x="82" y="4"/>
                      <a:pt x="86" y="5"/>
                      <a:pt x="90" y="7"/>
                    </a:cubicBezTo>
                    <a:cubicBezTo>
                      <a:pt x="94" y="9"/>
                      <a:pt x="97" y="12"/>
                      <a:pt x="100" y="16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0" y="9"/>
                      <a:pt x="97" y="6"/>
                      <a:pt x="92" y="3"/>
                    </a:cubicBezTo>
                    <a:cubicBezTo>
                      <a:pt x="87" y="1"/>
                      <a:pt x="82" y="0"/>
                      <a:pt x="77" y="0"/>
                    </a:cubicBezTo>
                    <a:cubicBezTo>
                      <a:pt x="66" y="0"/>
                      <a:pt x="55" y="3"/>
                      <a:pt x="45" y="10"/>
                    </a:cubicBezTo>
                    <a:cubicBezTo>
                      <a:pt x="34" y="16"/>
                      <a:pt x="24" y="25"/>
                      <a:pt x="17" y="36"/>
                    </a:cubicBezTo>
                    <a:cubicBezTo>
                      <a:pt x="5" y="54"/>
                      <a:pt x="0" y="81"/>
                      <a:pt x="0" y="109"/>
                    </a:cubicBezTo>
                    <a:cubicBezTo>
                      <a:pt x="0" y="139"/>
                      <a:pt x="6" y="171"/>
                      <a:pt x="20" y="194"/>
                    </a:cubicBezTo>
                    <a:cubicBezTo>
                      <a:pt x="32" y="214"/>
                      <a:pt x="49" y="222"/>
                      <a:pt x="67" y="222"/>
                    </a:cubicBezTo>
                    <a:cubicBezTo>
                      <a:pt x="77" y="222"/>
                      <a:pt x="88" y="219"/>
                      <a:pt x="97" y="215"/>
                    </a:cubicBezTo>
                    <a:cubicBezTo>
                      <a:pt x="106" y="210"/>
                      <a:pt x="114" y="204"/>
                      <a:pt x="119" y="198"/>
                    </a:cubicBezTo>
                    <a:cubicBezTo>
                      <a:pt x="124" y="191"/>
                      <a:pt x="127" y="182"/>
                      <a:pt x="127" y="171"/>
                    </a:cubicBezTo>
                    <a:cubicBezTo>
                      <a:pt x="127" y="150"/>
                      <a:pt x="117" y="122"/>
                      <a:pt x="103" y="81"/>
                    </a:cubicBezTo>
                    <a:cubicBezTo>
                      <a:pt x="96" y="60"/>
                      <a:pt x="94" y="46"/>
                      <a:pt x="94" y="36"/>
                    </a:cubicBezTo>
                    <a:cubicBezTo>
                      <a:pt x="94" y="27"/>
                      <a:pt x="96" y="22"/>
                      <a:pt x="98" y="19"/>
                    </a:cubicBezTo>
                    <a:cubicBezTo>
                      <a:pt x="99" y="18"/>
                      <a:pt x="100" y="18"/>
                      <a:pt x="101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3" y="16"/>
                      <a:pt x="103" y="16"/>
                    </a:cubicBezTo>
                    <a:cubicBezTo>
                      <a:pt x="103" y="15"/>
                      <a:pt x="103" y="15"/>
                      <a:pt x="103" y="14"/>
                    </a:cubicBezTo>
                    <a:cubicBezTo>
                      <a:pt x="101" y="15"/>
                      <a:pt x="101" y="15"/>
                      <a:pt x="101" y="1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6"/>
              <p:cNvSpPr/>
              <p:nvPr/>
            </p:nvSpPr>
            <p:spPr>
              <a:xfrm>
                <a:off x="5637043" y="2279999"/>
                <a:ext cx="320831" cy="33846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02" extrusionOk="0">
                    <a:moveTo>
                      <a:pt x="24" y="0"/>
                    </a:moveTo>
                    <a:cubicBezTo>
                      <a:pt x="34" y="14"/>
                      <a:pt x="43" y="29"/>
                      <a:pt x="50" y="45"/>
                    </a:cubicBezTo>
                    <a:cubicBezTo>
                      <a:pt x="64" y="76"/>
                      <a:pt x="98" y="140"/>
                      <a:pt x="98" y="140"/>
                    </a:cubicBezTo>
                    <a:cubicBezTo>
                      <a:pt x="179" y="98"/>
                      <a:pt x="179" y="98"/>
                      <a:pt x="179" y="98"/>
                    </a:cubicBezTo>
                    <a:cubicBezTo>
                      <a:pt x="191" y="116"/>
                      <a:pt x="191" y="116"/>
                      <a:pt x="191" y="116"/>
                    </a:cubicBezTo>
                    <a:cubicBezTo>
                      <a:pt x="191" y="116"/>
                      <a:pt x="152" y="148"/>
                      <a:pt x="124" y="170"/>
                    </a:cubicBezTo>
                    <a:cubicBezTo>
                      <a:pt x="96" y="191"/>
                      <a:pt x="78" y="202"/>
                      <a:pt x="67" y="200"/>
                    </a:cubicBezTo>
                    <a:cubicBezTo>
                      <a:pt x="57" y="198"/>
                      <a:pt x="0" y="107"/>
                      <a:pt x="0" y="107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6"/>
              <p:cNvSpPr/>
              <p:nvPr/>
            </p:nvSpPr>
            <p:spPr>
              <a:xfrm>
                <a:off x="5637043" y="2279999"/>
                <a:ext cx="320831" cy="338460"/>
              </a:xfrm>
              <a:custGeom>
                <a:avLst/>
                <a:gdLst/>
                <a:ahLst/>
                <a:cxnLst/>
                <a:rect l="l" t="t" r="r" b="b"/>
                <a:pathLst>
                  <a:path w="191" h="202" extrusionOk="0">
                    <a:moveTo>
                      <a:pt x="24" y="0"/>
                    </a:moveTo>
                    <a:cubicBezTo>
                      <a:pt x="34" y="14"/>
                      <a:pt x="43" y="29"/>
                      <a:pt x="50" y="45"/>
                    </a:cubicBezTo>
                    <a:cubicBezTo>
                      <a:pt x="64" y="76"/>
                      <a:pt x="98" y="140"/>
                      <a:pt x="98" y="140"/>
                    </a:cubicBezTo>
                    <a:cubicBezTo>
                      <a:pt x="179" y="98"/>
                      <a:pt x="179" y="98"/>
                      <a:pt x="179" y="98"/>
                    </a:cubicBezTo>
                    <a:cubicBezTo>
                      <a:pt x="191" y="116"/>
                      <a:pt x="191" y="116"/>
                      <a:pt x="191" y="116"/>
                    </a:cubicBezTo>
                    <a:cubicBezTo>
                      <a:pt x="191" y="116"/>
                      <a:pt x="152" y="148"/>
                      <a:pt x="124" y="170"/>
                    </a:cubicBezTo>
                    <a:cubicBezTo>
                      <a:pt x="96" y="191"/>
                      <a:pt x="78" y="202"/>
                      <a:pt x="67" y="200"/>
                    </a:cubicBezTo>
                    <a:cubicBezTo>
                      <a:pt x="57" y="198"/>
                      <a:pt x="0" y="107"/>
                      <a:pt x="0" y="107"/>
                    </a:cubicBezTo>
                    <a:cubicBezTo>
                      <a:pt x="24" y="0"/>
                      <a:pt x="24" y="0"/>
                      <a:pt x="24" y="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36"/>
              <p:cNvSpPr/>
              <p:nvPr/>
            </p:nvSpPr>
            <p:spPr>
              <a:xfrm>
                <a:off x="5633518" y="2276473"/>
                <a:ext cx="327001" cy="341986"/>
              </a:xfrm>
              <a:custGeom>
                <a:avLst/>
                <a:gdLst/>
                <a:ahLst/>
                <a:cxnLst/>
                <a:rect l="l" t="t" r="r" b="b"/>
                <a:pathLst>
                  <a:path w="195" h="204" extrusionOk="0">
                    <a:moveTo>
                      <a:pt x="26" y="2"/>
                    </a:moveTo>
                    <a:cubicBezTo>
                      <a:pt x="24" y="3"/>
                      <a:pt x="24" y="3"/>
                      <a:pt x="24" y="3"/>
                    </a:cubicBezTo>
                    <a:cubicBezTo>
                      <a:pt x="34" y="17"/>
                      <a:pt x="43" y="32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64" y="79"/>
                      <a:pt x="98" y="143"/>
                      <a:pt x="98" y="143"/>
                    </a:cubicBezTo>
                    <a:cubicBezTo>
                      <a:pt x="98" y="144"/>
                      <a:pt x="99" y="144"/>
                      <a:pt x="99" y="144"/>
                    </a:cubicBezTo>
                    <a:cubicBezTo>
                      <a:pt x="100" y="144"/>
                      <a:pt x="100" y="144"/>
                      <a:pt x="101" y="144"/>
                    </a:cubicBezTo>
                    <a:cubicBezTo>
                      <a:pt x="180" y="102"/>
                      <a:pt x="180" y="102"/>
                      <a:pt x="180" y="102"/>
                    </a:cubicBezTo>
                    <a:cubicBezTo>
                      <a:pt x="191" y="119"/>
                      <a:pt x="191" y="119"/>
                      <a:pt x="191" y="119"/>
                    </a:cubicBezTo>
                    <a:cubicBezTo>
                      <a:pt x="193" y="118"/>
                      <a:pt x="193" y="118"/>
                      <a:pt x="193" y="118"/>
                    </a:cubicBezTo>
                    <a:cubicBezTo>
                      <a:pt x="192" y="116"/>
                      <a:pt x="192" y="116"/>
                      <a:pt x="192" y="116"/>
                    </a:cubicBezTo>
                    <a:cubicBezTo>
                      <a:pt x="192" y="116"/>
                      <a:pt x="189" y="118"/>
                      <a:pt x="185" y="122"/>
                    </a:cubicBezTo>
                    <a:cubicBezTo>
                      <a:pt x="173" y="132"/>
                      <a:pt x="145" y="154"/>
                      <a:pt x="124" y="170"/>
                    </a:cubicBezTo>
                    <a:cubicBezTo>
                      <a:pt x="112" y="180"/>
                      <a:pt x="101" y="187"/>
                      <a:pt x="92" y="192"/>
                    </a:cubicBezTo>
                    <a:cubicBezTo>
                      <a:pt x="83" y="198"/>
                      <a:pt x="77" y="200"/>
                      <a:pt x="72" y="200"/>
                    </a:cubicBezTo>
                    <a:cubicBezTo>
                      <a:pt x="71" y="200"/>
                      <a:pt x="71" y="200"/>
                      <a:pt x="70" y="200"/>
                    </a:cubicBezTo>
                    <a:cubicBezTo>
                      <a:pt x="70" y="200"/>
                      <a:pt x="69" y="200"/>
                      <a:pt x="68" y="199"/>
                    </a:cubicBezTo>
                    <a:cubicBezTo>
                      <a:pt x="67" y="198"/>
                      <a:pt x="64" y="195"/>
                      <a:pt x="62" y="192"/>
                    </a:cubicBezTo>
                    <a:cubicBezTo>
                      <a:pt x="52" y="180"/>
                      <a:pt x="37" y="159"/>
                      <a:pt x="25" y="141"/>
                    </a:cubicBezTo>
                    <a:cubicBezTo>
                      <a:pt x="19" y="132"/>
                      <a:pt x="14" y="124"/>
                      <a:pt x="10" y="118"/>
                    </a:cubicBezTo>
                    <a:cubicBezTo>
                      <a:pt x="6" y="111"/>
                      <a:pt x="4" y="108"/>
                      <a:pt x="4" y="108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4" y="109"/>
                      <a:pt x="4" y="109"/>
                      <a:pt x="4" y="10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09"/>
                      <a:pt x="0" y="109"/>
                      <a:pt x="0" y="110"/>
                    </a:cubicBezTo>
                    <a:cubicBezTo>
                      <a:pt x="0" y="110"/>
                      <a:pt x="15" y="133"/>
                      <a:pt x="30" y="156"/>
                    </a:cubicBezTo>
                    <a:cubicBezTo>
                      <a:pt x="38" y="167"/>
                      <a:pt x="46" y="179"/>
                      <a:pt x="53" y="188"/>
                    </a:cubicBezTo>
                    <a:cubicBezTo>
                      <a:pt x="56" y="192"/>
                      <a:pt x="60" y="196"/>
                      <a:pt x="62" y="199"/>
                    </a:cubicBezTo>
                    <a:cubicBezTo>
                      <a:pt x="64" y="200"/>
                      <a:pt x="65" y="201"/>
                      <a:pt x="66" y="202"/>
                    </a:cubicBezTo>
                    <a:cubicBezTo>
                      <a:pt x="67" y="203"/>
                      <a:pt x="68" y="204"/>
                      <a:pt x="69" y="204"/>
                    </a:cubicBezTo>
                    <a:cubicBezTo>
                      <a:pt x="70" y="204"/>
                      <a:pt x="71" y="204"/>
                      <a:pt x="72" y="204"/>
                    </a:cubicBezTo>
                    <a:cubicBezTo>
                      <a:pt x="78" y="204"/>
                      <a:pt x="85" y="201"/>
                      <a:pt x="94" y="196"/>
                    </a:cubicBezTo>
                    <a:cubicBezTo>
                      <a:pt x="103" y="191"/>
                      <a:pt x="114" y="183"/>
                      <a:pt x="127" y="173"/>
                    </a:cubicBezTo>
                    <a:cubicBezTo>
                      <a:pt x="155" y="152"/>
                      <a:pt x="194" y="119"/>
                      <a:pt x="194" y="119"/>
                    </a:cubicBezTo>
                    <a:cubicBezTo>
                      <a:pt x="195" y="119"/>
                      <a:pt x="195" y="117"/>
                      <a:pt x="195" y="117"/>
                    </a:cubicBezTo>
                    <a:cubicBezTo>
                      <a:pt x="182" y="99"/>
                      <a:pt x="182" y="99"/>
                      <a:pt x="182" y="99"/>
                    </a:cubicBezTo>
                    <a:cubicBezTo>
                      <a:pt x="182" y="98"/>
                      <a:pt x="181" y="97"/>
                      <a:pt x="180" y="98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2"/>
                      <a:pt x="100" y="142"/>
                      <a:pt x="100" y="142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99" y="137"/>
                      <a:pt x="96" y="131"/>
                    </a:cubicBezTo>
                    <a:cubicBezTo>
                      <a:pt x="86" y="111"/>
                      <a:pt x="64" y="70"/>
                      <a:pt x="53" y="46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46" y="30"/>
                      <a:pt x="38" y="15"/>
                      <a:pt x="27" y="1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4" y="0"/>
                      <a:pt x="24" y="1"/>
                      <a:pt x="24" y="2"/>
                    </a:cubicBezTo>
                    <a:cubicBezTo>
                      <a:pt x="26" y="2"/>
                      <a:pt x="26" y="2"/>
                      <a:pt x="26" y="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6"/>
              <p:cNvSpPr/>
              <p:nvPr/>
            </p:nvSpPr>
            <p:spPr>
              <a:xfrm>
                <a:off x="5250107" y="2209487"/>
                <a:ext cx="440703" cy="140319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837" extrusionOk="0">
                    <a:moveTo>
                      <a:pt x="190" y="22"/>
                    </a:moveTo>
                    <a:cubicBezTo>
                      <a:pt x="210" y="25"/>
                      <a:pt x="228" y="30"/>
                      <a:pt x="247" y="36"/>
                    </a:cubicBezTo>
                    <a:cubicBezTo>
                      <a:pt x="263" y="43"/>
                      <a:pt x="262" y="76"/>
                      <a:pt x="261" y="104"/>
                    </a:cubicBezTo>
                    <a:cubicBezTo>
                      <a:pt x="260" y="132"/>
                      <a:pt x="257" y="140"/>
                      <a:pt x="246" y="168"/>
                    </a:cubicBezTo>
                    <a:cubicBezTo>
                      <a:pt x="234" y="196"/>
                      <a:pt x="220" y="214"/>
                      <a:pt x="219" y="247"/>
                    </a:cubicBezTo>
                    <a:cubicBezTo>
                      <a:pt x="217" y="281"/>
                      <a:pt x="229" y="285"/>
                      <a:pt x="231" y="351"/>
                    </a:cubicBezTo>
                    <a:cubicBezTo>
                      <a:pt x="233" y="417"/>
                      <a:pt x="207" y="479"/>
                      <a:pt x="189" y="509"/>
                    </a:cubicBezTo>
                    <a:cubicBezTo>
                      <a:pt x="165" y="549"/>
                      <a:pt x="149" y="593"/>
                      <a:pt x="141" y="639"/>
                    </a:cubicBezTo>
                    <a:cubicBezTo>
                      <a:pt x="131" y="699"/>
                      <a:pt x="124" y="758"/>
                      <a:pt x="127" y="773"/>
                    </a:cubicBezTo>
                    <a:cubicBezTo>
                      <a:pt x="129" y="787"/>
                      <a:pt x="134" y="812"/>
                      <a:pt x="125" y="818"/>
                    </a:cubicBezTo>
                    <a:cubicBezTo>
                      <a:pt x="116" y="823"/>
                      <a:pt x="98" y="820"/>
                      <a:pt x="96" y="814"/>
                    </a:cubicBezTo>
                    <a:cubicBezTo>
                      <a:pt x="94" y="809"/>
                      <a:pt x="83" y="682"/>
                      <a:pt x="83" y="655"/>
                    </a:cubicBezTo>
                    <a:cubicBezTo>
                      <a:pt x="83" y="628"/>
                      <a:pt x="82" y="613"/>
                      <a:pt x="82" y="613"/>
                    </a:cubicBezTo>
                    <a:cubicBezTo>
                      <a:pt x="82" y="613"/>
                      <a:pt x="51" y="699"/>
                      <a:pt x="46" y="735"/>
                    </a:cubicBezTo>
                    <a:cubicBezTo>
                      <a:pt x="40" y="771"/>
                      <a:pt x="42" y="814"/>
                      <a:pt x="36" y="822"/>
                    </a:cubicBezTo>
                    <a:cubicBezTo>
                      <a:pt x="29" y="830"/>
                      <a:pt x="9" y="837"/>
                      <a:pt x="4" y="821"/>
                    </a:cubicBezTo>
                    <a:cubicBezTo>
                      <a:pt x="0" y="805"/>
                      <a:pt x="2" y="689"/>
                      <a:pt x="3" y="639"/>
                    </a:cubicBezTo>
                    <a:cubicBezTo>
                      <a:pt x="4" y="590"/>
                      <a:pt x="37" y="535"/>
                      <a:pt x="37" y="506"/>
                    </a:cubicBezTo>
                    <a:cubicBezTo>
                      <a:pt x="37" y="477"/>
                      <a:pt x="13" y="405"/>
                      <a:pt x="28" y="324"/>
                    </a:cubicBezTo>
                    <a:cubicBezTo>
                      <a:pt x="42" y="243"/>
                      <a:pt x="77" y="216"/>
                      <a:pt x="77" y="205"/>
                    </a:cubicBezTo>
                    <a:cubicBezTo>
                      <a:pt x="77" y="194"/>
                      <a:pt x="71" y="186"/>
                      <a:pt x="67" y="149"/>
                    </a:cubicBezTo>
                    <a:cubicBezTo>
                      <a:pt x="63" y="112"/>
                      <a:pt x="59" y="70"/>
                      <a:pt x="81" y="35"/>
                    </a:cubicBezTo>
                    <a:cubicBezTo>
                      <a:pt x="102" y="0"/>
                      <a:pt x="190" y="22"/>
                      <a:pt x="190" y="2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6"/>
              <p:cNvSpPr/>
              <p:nvPr/>
            </p:nvSpPr>
            <p:spPr>
              <a:xfrm>
                <a:off x="5248344" y="2231522"/>
                <a:ext cx="444228" cy="1374992"/>
              </a:xfrm>
              <a:custGeom>
                <a:avLst/>
                <a:gdLst/>
                <a:ahLst/>
                <a:cxnLst/>
                <a:rect l="l" t="t" r="r" b="b"/>
                <a:pathLst>
                  <a:path w="265" h="820" extrusionOk="0">
                    <a:moveTo>
                      <a:pt x="191" y="9"/>
                    </a:moveTo>
                    <a:cubicBezTo>
                      <a:pt x="191" y="11"/>
                      <a:pt x="191" y="11"/>
                      <a:pt x="191" y="11"/>
                    </a:cubicBezTo>
                    <a:cubicBezTo>
                      <a:pt x="210" y="14"/>
                      <a:pt x="229" y="19"/>
                      <a:pt x="247" y="25"/>
                    </a:cubicBezTo>
                    <a:cubicBezTo>
                      <a:pt x="248" y="23"/>
                      <a:pt x="248" y="23"/>
                      <a:pt x="248" y="23"/>
                    </a:cubicBezTo>
                    <a:cubicBezTo>
                      <a:pt x="247" y="25"/>
                      <a:pt x="247" y="25"/>
                      <a:pt x="247" y="25"/>
                    </a:cubicBezTo>
                    <a:cubicBezTo>
                      <a:pt x="250" y="26"/>
                      <a:pt x="252" y="28"/>
                      <a:pt x="254" y="31"/>
                    </a:cubicBezTo>
                    <a:cubicBezTo>
                      <a:pt x="259" y="39"/>
                      <a:pt x="261" y="53"/>
                      <a:pt x="261" y="69"/>
                    </a:cubicBezTo>
                    <a:cubicBezTo>
                      <a:pt x="261" y="76"/>
                      <a:pt x="260" y="84"/>
                      <a:pt x="260" y="91"/>
                    </a:cubicBezTo>
                    <a:cubicBezTo>
                      <a:pt x="260" y="105"/>
                      <a:pt x="259" y="114"/>
                      <a:pt x="256" y="122"/>
                    </a:cubicBezTo>
                    <a:cubicBezTo>
                      <a:pt x="254" y="131"/>
                      <a:pt x="250" y="140"/>
                      <a:pt x="245" y="154"/>
                    </a:cubicBezTo>
                    <a:cubicBezTo>
                      <a:pt x="239" y="168"/>
                      <a:pt x="233" y="179"/>
                      <a:pt x="227" y="192"/>
                    </a:cubicBezTo>
                    <a:cubicBezTo>
                      <a:pt x="222" y="204"/>
                      <a:pt x="218" y="217"/>
                      <a:pt x="218" y="234"/>
                    </a:cubicBezTo>
                    <a:cubicBezTo>
                      <a:pt x="218" y="236"/>
                      <a:pt x="217" y="238"/>
                      <a:pt x="217" y="239"/>
                    </a:cubicBezTo>
                    <a:cubicBezTo>
                      <a:pt x="217" y="254"/>
                      <a:pt x="220" y="263"/>
                      <a:pt x="223" y="276"/>
                    </a:cubicBezTo>
                    <a:cubicBezTo>
                      <a:pt x="226" y="289"/>
                      <a:pt x="229" y="306"/>
                      <a:pt x="230" y="338"/>
                    </a:cubicBezTo>
                    <a:cubicBezTo>
                      <a:pt x="230" y="341"/>
                      <a:pt x="230" y="343"/>
                      <a:pt x="230" y="346"/>
                    </a:cubicBezTo>
                    <a:cubicBezTo>
                      <a:pt x="230" y="409"/>
                      <a:pt x="206" y="466"/>
                      <a:pt x="189" y="495"/>
                    </a:cubicBezTo>
                    <a:cubicBezTo>
                      <a:pt x="190" y="496"/>
                      <a:pt x="190" y="496"/>
                      <a:pt x="190" y="496"/>
                    </a:cubicBezTo>
                    <a:cubicBezTo>
                      <a:pt x="189" y="495"/>
                      <a:pt x="189" y="495"/>
                      <a:pt x="189" y="495"/>
                    </a:cubicBezTo>
                    <a:cubicBezTo>
                      <a:pt x="164" y="535"/>
                      <a:pt x="148" y="580"/>
                      <a:pt x="140" y="626"/>
                    </a:cubicBezTo>
                    <a:cubicBezTo>
                      <a:pt x="140" y="626"/>
                      <a:pt x="140" y="626"/>
                      <a:pt x="140" y="626"/>
                    </a:cubicBezTo>
                    <a:cubicBezTo>
                      <a:pt x="131" y="678"/>
                      <a:pt x="125" y="730"/>
                      <a:pt x="125" y="752"/>
                    </a:cubicBezTo>
                    <a:cubicBezTo>
                      <a:pt x="125" y="755"/>
                      <a:pt x="125" y="758"/>
                      <a:pt x="126" y="760"/>
                    </a:cubicBezTo>
                    <a:cubicBezTo>
                      <a:pt x="127" y="769"/>
                      <a:pt x="129" y="781"/>
                      <a:pt x="129" y="790"/>
                    </a:cubicBezTo>
                    <a:cubicBezTo>
                      <a:pt x="129" y="793"/>
                      <a:pt x="129" y="796"/>
                      <a:pt x="128" y="799"/>
                    </a:cubicBezTo>
                    <a:cubicBezTo>
                      <a:pt x="128" y="801"/>
                      <a:pt x="127" y="802"/>
                      <a:pt x="125" y="803"/>
                    </a:cubicBezTo>
                    <a:cubicBezTo>
                      <a:pt x="123" y="805"/>
                      <a:pt x="119" y="806"/>
                      <a:pt x="114" y="806"/>
                    </a:cubicBezTo>
                    <a:cubicBezTo>
                      <a:pt x="111" y="806"/>
                      <a:pt x="107" y="805"/>
                      <a:pt x="104" y="804"/>
                    </a:cubicBezTo>
                    <a:cubicBezTo>
                      <a:pt x="103" y="803"/>
                      <a:pt x="101" y="803"/>
                      <a:pt x="101" y="802"/>
                    </a:cubicBezTo>
                    <a:cubicBezTo>
                      <a:pt x="100" y="802"/>
                      <a:pt x="99" y="801"/>
                      <a:pt x="99" y="801"/>
                    </a:cubicBezTo>
                    <a:cubicBezTo>
                      <a:pt x="99" y="801"/>
                      <a:pt x="99" y="801"/>
                      <a:pt x="99" y="801"/>
                    </a:cubicBezTo>
                    <a:cubicBezTo>
                      <a:pt x="99" y="801"/>
                      <a:pt x="99" y="801"/>
                      <a:pt x="99" y="801"/>
                    </a:cubicBezTo>
                    <a:cubicBezTo>
                      <a:pt x="99" y="801"/>
                      <a:pt x="99" y="801"/>
                      <a:pt x="99" y="801"/>
                    </a:cubicBezTo>
                    <a:cubicBezTo>
                      <a:pt x="99" y="801"/>
                      <a:pt x="99" y="801"/>
                      <a:pt x="99" y="801"/>
                    </a:cubicBezTo>
                    <a:cubicBezTo>
                      <a:pt x="99" y="801"/>
                      <a:pt x="99" y="801"/>
                      <a:pt x="99" y="801"/>
                    </a:cubicBezTo>
                    <a:cubicBezTo>
                      <a:pt x="99" y="801"/>
                      <a:pt x="99" y="800"/>
                      <a:pt x="99" y="798"/>
                    </a:cubicBezTo>
                    <a:cubicBezTo>
                      <a:pt x="95" y="779"/>
                      <a:pt x="86" y="667"/>
                      <a:pt x="86" y="642"/>
                    </a:cubicBezTo>
                    <a:cubicBezTo>
                      <a:pt x="86" y="615"/>
                      <a:pt x="85" y="600"/>
                      <a:pt x="85" y="600"/>
                    </a:cubicBezTo>
                    <a:cubicBezTo>
                      <a:pt x="85" y="599"/>
                      <a:pt x="84" y="599"/>
                      <a:pt x="83" y="598"/>
                    </a:cubicBezTo>
                    <a:cubicBezTo>
                      <a:pt x="82" y="598"/>
                      <a:pt x="81" y="599"/>
                      <a:pt x="81" y="600"/>
                    </a:cubicBezTo>
                    <a:cubicBezTo>
                      <a:pt x="81" y="600"/>
                      <a:pt x="73" y="621"/>
                      <a:pt x="65" y="647"/>
                    </a:cubicBezTo>
                    <a:cubicBezTo>
                      <a:pt x="57" y="673"/>
                      <a:pt x="48" y="703"/>
                      <a:pt x="45" y="721"/>
                    </a:cubicBezTo>
                    <a:cubicBezTo>
                      <a:pt x="42" y="740"/>
                      <a:pt x="41" y="759"/>
                      <a:pt x="40" y="776"/>
                    </a:cubicBezTo>
                    <a:cubicBezTo>
                      <a:pt x="40" y="784"/>
                      <a:pt x="39" y="791"/>
                      <a:pt x="38" y="797"/>
                    </a:cubicBezTo>
                    <a:cubicBezTo>
                      <a:pt x="38" y="800"/>
                      <a:pt x="37" y="802"/>
                      <a:pt x="37" y="804"/>
                    </a:cubicBezTo>
                    <a:cubicBezTo>
                      <a:pt x="36" y="806"/>
                      <a:pt x="36" y="807"/>
                      <a:pt x="35" y="808"/>
                    </a:cubicBezTo>
                    <a:cubicBezTo>
                      <a:pt x="33" y="810"/>
                      <a:pt x="31" y="812"/>
                      <a:pt x="28" y="813"/>
                    </a:cubicBezTo>
                    <a:cubicBezTo>
                      <a:pt x="25" y="815"/>
                      <a:pt x="21" y="816"/>
                      <a:pt x="18" y="816"/>
                    </a:cubicBezTo>
                    <a:cubicBezTo>
                      <a:pt x="15" y="816"/>
                      <a:pt x="13" y="815"/>
                      <a:pt x="11" y="814"/>
                    </a:cubicBezTo>
                    <a:cubicBezTo>
                      <a:pt x="9" y="813"/>
                      <a:pt x="8" y="811"/>
                      <a:pt x="7" y="808"/>
                    </a:cubicBezTo>
                    <a:cubicBezTo>
                      <a:pt x="7" y="806"/>
                      <a:pt x="6" y="803"/>
                      <a:pt x="6" y="799"/>
                    </a:cubicBezTo>
                    <a:cubicBezTo>
                      <a:pt x="5" y="787"/>
                      <a:pt x="4" y="765"/>
                      <a:pt x="4" y="741"/>
                    </a:cubicBezTo>
                    <a:cubicBezTo>
                      <a:pt x="4" y="701"/>
                      <a:pt x="5" y="653"/>
                      <a:pt x="6" y="626"/>
                    </a:cubicBezTo>
                    <a:cubicBezTo>
                      <a:pt x="7" y="602"/>
                      <a:pt x="15" y="576"/>
                      <a:pt x="23" y="553"/>
                    </a:cubicBezTo>
                    <a:cubicBezTo>
                      <a:pt x="27" y="541"/>
                      <a:pt x="31" y="530"/>
                      <a:pt x="35" y="520"/>
                    </a:cubicBezTo>
                    <a:cubicBezTo>
                      <a:pt x="38" y="509"/>
                      <a:pt x="40" y="500"/>
                      <a:pt x="40" y="493"/>
                    </a:cubicBezTo>
                    <a:cubicBezTo>
                      <a:pt x="40" y="481"/>
                      <a:pt x="36" y="464"/>
                      <a:pt x="33" y="442"/>
                    </a:cubicBezTo>
                    <a:cubicBezTo>
                      <a:pt x="29" y="420"/>
                      <a:pt x="26" y="394"/>
                      <a:pt x="26" y="366"/>
                    </a:cubicBezTo>
                    <a:cubicBezTo>
                      <a:pt x="26" y="349"/>
                      <a:pt x="27" y="330"/>
                      <a:pt x="31" y="311"/>
                    </a:cubicBezTo>
                    <a:cubicBezTo>
                      <a:pt x="38" y="271"/>
                      <a:pt x="50" y="244"/>
                      <a:pt x="61" y="226"/>
                    </a:cubicBezTo>
                    <a:cubicBezTo>
                      <a:pt x="66" y="217"/>
                      <a:pt x="71" y="210"/>
                      <a:pt x="74" y="205"/>
                    </a:cubicBezTo>
                    <a:cubicBezTo>
                      <a:pt x="76" y="202"/>
                      <a:pt x="77" y="200"/>
                      <a:pt x="78" y="198"/>
                    </a:cubicBezTo>
                    <a:cubicBezTo>
                      <a:pt x="79" y="196"/>
                      <a:pt x="80" y="194"/>
                      <a:pt x="80" y="192"/>
                    </a:cubicBezTo>
                    <a:cubicBezTo>
                      <a:pt x="80" y="186"/>
                      <a:pt x="79" y="181"/>
                      <a:pt x="77" y="173"/>
                    </a:cubicBezTo>
                    <a:cubicBezTo>
                      <a:pt x="75" y="165"/>
                      <a:pt x="72" y="154"/>
                      <a:pt x="70" y="135"/>
                    </a:cubicBezTo>
                    <a:cubicBezTo>
                      <a:pt x="68" y="121"/>
                      <a:pt x="67" y="106"/>
                      <a:pt x="67" y="91"/>
                    </a:cubicBezTo>
                    <a:cubicBezTo>
                      <a:pt x="67" y="67"/>
                      <a:pt x="70" y="44"/>
                      <a:pt x="83" y="23"/>
                    </a:cubicBezTo>
                    <a:cubicBezTo>
                      <a:pt x="88" y="16"/>
                      <a:pt x="95" y="11"/>
                      <a:pt x="105" y="8"/>
                    </a:cubicBezTo>
                    <a:cubicBezTo>
                      <a:pt x="114" y="5"/>
                      <a:pt x="126" y="4"/>
                      <a:pt x="137" y="4"/>
                    </a:cubicBezTo>
                    <a:cubicBezTo>
                      <a:pt x="151" y="4"/>
                      <a:pt x="164" y="6"/>
                      <a:pt x="174" y="8"/>
                    </a:cubicBezTo>
                    <a:cubicBezTo>
                      <a:pt x="179" y="8"/>
                      <a:pt x="184" y="9"/>
                      <a:pt x="186" y="10"/>
                    </a:cubicBezTo>
                    <a:cubicBezTo>
                      <a:pt x="188" y="10"/>
                      <a:pt x="189" y="10"/>
                      <a:pt x="190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2" y="7"/>
                      <a:pt x="192" y="7"/>
                      <a:pt x="192" y="7"/>
                    </a:cubicBezTo>
                    <a:cubicBezTo>
                      <a:pt x="192" y="7"/>
                      <a:pt x="165" y="0"/>
                      <a:pt x="137" y="0"/>
                    </a:cubicBezTo>
                    <a:cubicBezTo>
                      <a:pt x="125" y="0"/>
                      <a:pt x="114" y="1"/>
                      <a:pt x="104" y="5"/>
                    </a:cubicBezTo>
                    <a:cubicBezTo>
                      <a:pt x="94" y="8"/>
                      <a:pt x="85" y="13"/>
                      <a:pt x="80" y="21"/>
                    </a:cubicBezTo>
                    <a:cubicBezTo>
                      <a:pt x="67" y="43"/>
                      <a:pt x="63" y="67"/>
                      <a:pt x="63" y="91"/>
                    </a:cubicBezTo>
                    <a:cubicBezTo>
                      <a:pt x="63" y="106"/>
                      <a:pt x="64" y="121"/>
                      <a:pt x="66" y="136"/>
                    </a:cubicBezTo>
                    <a:cubicBezTo>
                      <a:pt x="68" y="155"/>
                      <a:pt x="71" y="166"/>
                      <a:pt x="73" y="174"/>
                    </a:cubicBezTo>
                    <a:cubicBezTo>
                      <a:pt x="75" y="182"/>
                      <a:pt x="76" y="187"/>
                      <a:pt x="76" y="192"/>
                    </a:cubicBezTo>
                    <a:cubicBezTo>
                      <a:pt x="76" y="193"/>
                      <a:pt x="76" y="194"/>
                      <a:pt x="75" y="196"/>
                    </a:cubicBezTo>
                    <a:cubicBezTo>
                      <a:pt x="73" y="199"/>
                      <a:pt x="70" y="204"/>
                      <a:pt x="66" y="209"/>
                    </a:cubicBezTo>
                    <a:cubicBezTo>
                      <a:pt x="55" y="227"/>
                      <a:pt x="36" y="257"/>
                      <a:pt x="27" y="310"/>
                    </a:cubicBezTo>
                    <a:cubicBezTo>
                      <a:pt x="23" y="330"/>
                      <a:pt x="22" y="348"/>
                      <a:pt x="22" y="366"/>
                    </a:cubicBezTo>
                    <a:cubicBezTo>
                      <a:pt x="22" y="395"/>
                      <a:pt x="25" y="421"/>
                      <a:pt x="29" y="443"/>
                    </a:cubicBezTo>
                    <a:cubicBezTo>
                      <a:pt x="32" y="465"/>
                      <a:pt x="36" y="482"/>
                      <a:pt x="36" y="493"/>
                    </a:cubicBezTo>
                    <a:cubicBezTo>
                      <a:pt x="36" y="500"/>
                      <a:pt x="34" y="508"/>
                      <a:pt x="31" y="518"/>
                    </a:cubicBezTo>
                    <a:cubicBezTo>
                      <a:pt x="22" y="548"/>
                      <a:pt x="3" y="589"/>
                      <a:pt x="2" y="626"/>
                    </a:cubicBezTo>
                    <a:cubicBezTo>
                      <a:pt x="1" y="653"/>
                      <a:pt x="0" y="701"/>
                      <a:pt x="0" y="741"/>
                    </a:cubicBezTo>
                    <a:cubicBezTo>
                      <a:pt x="0" y="757"/>
                      <a:pt x="1" y="772"/>
                      <a:pt x="1" y="784"/>
                    </a:cubicBezTo>
                    <a:cubicBezTo>
                      <a:pt x="1" y="790"/>
                      <a:pt x="2" y="795"/>
                      <a:pt x="2" y="799"/>
                    </a:cubicBezTo>
                    <a:cubicBezTo>
                      <a:pt x="2" y="804"/>
                      <a:pt x="3" y="807"/>
                      <a:pt x="3" y="809"/>
                    </a:cubicBezTo>
                    <a:cubicBezTo>
                      <a:pt x="4" y="813"/>
                      <a:pt x="6" y="815"/>
                      <a:pt x="9" y="817"/>
                    </a:cubicBezTo>
                    <a:cubicBezTo>
                      <a:pt x="12" y="819"/>
                      <a:pt x="15" y="820"/>
                      <a:pt x="18" y="820"/>
                    </a:cubicBezTo>
                    <a:cubicBezTo>
                      <a:pt x="22" y="820"/>
                      <a:pt x="26" y="819"/>
                      <a:pt x="29" y="817"/>
                    </a:cubicBezTo>
                    <a:cubicBezTo>
                      <a:pt x="33" y="815"/>
                      <a:pt x="36" y="813"/>
                      <a:pt x="38" y="811"/>
                    </a:cubicBezTo>
                    <a:cubicBezTo>
                      <a:pt x="39" y="809"/>
                      <a:pt x="40" y="807"/>
                      <a:pt x="41" y="805"/>
                    </a:cubicBezTo>
                    <a:cubicBezTo>
                      <a:pt x="43" y="798"/>
                      <a:pt x="44" y="785"/>
                      <a:pt x="44" y="770"/>
                    </a:cubicBezTo>
                    <a:cubicBezTo>
                      <a:pt x="45" y="755"/>
                      <a:pt x="46" y="738"/>
                      <a:pt x="49" y="722"/>
                    </a:cubicBezTo>
                    <a:cubicBezTo>
                      <a:pt x="51" y="704"/>
                      <a:pt x="60" y="674"/>
                      <a:pt x="69" y="648"/>
                    </a:cubicBezTo>
                    <a:cubicBezTo>
                      <a:pt x="73" y="635"/>
                      <a:pt x="77" y="624"/>
                      <a:pt x="80" y="615"/>
                    </a:cubicBezTo>
                    <a:cubicBezTo>
                      <a:pt x="81" y="611"/>
                      <a:pt x="82" y="607"/>
                      <a:pt x="83" y="605"/>
                    </a:cubicBezTo>
                    <a:cubicBezTo>
                      <a:pt x="84" y="602"/>
                      <a:pt x="84" y="601"/>
                      <a:pt x="84" y="601"/>
                    </a:cubicBezTo>
                    <a:cubicBezTo>
                      <a:pt x="83" y="600"/>
                      <a:pt x="83" y="600"/>
                      <a:pt x="83" y="600"/>
                    </a:cubicBezTo>
                    <a:cubicBezTo>
                      <a:pt x="81" y="601"/>
                      <a:pt x="81" y="601"/>
                      <a:pt x="81" y="601"/>
                    </a:cubicBezTo>
                    <a:cubicBezTo>
                      <a:pt x="81" y="601"/>
                      <a:pt x="81" y="602"/>
                      <a:pt x="81" y="603"/>
                    </a:cubicBezTo>
                    <a:cubicBezTo>
                      <a:pt x="81" y="609"/>
                      <a:pt x="82" y="622"/>
                      <a:pt x="82" y="642"/>
                    </a:cubicBezTo>
                    <a:cubicBezTo>
                      <a:pt x="82" y="656"/>
                      <a:pt x="85" y="694"/>
                      <a:pt x="88" y="730"/>
                    </a:cubicBezTo>
                    <a:cubicBezTo>
                      <a:pt x="89" y="748"/>
                      <a:pt x="91" y="765"/>
                      <a:pt x="92" y="778"/>
                    </a:cubicBezTo>
                    <a:cubicBezTo>
                      <a:pt x="93" y="785"/>
                      <a:pt x="93" y="790"/>
                      <a:pt x="94" y="794"/>
                    </a:cubicBezTo>
                    <a:cubicBezTo>
                      <a:pt x="94" y="796"/>
                      <a:pt x="94" y="798"/>
                      <a:pt x="95" y="799"/>
                    </a:cubicBezTo>
                    <a:cubicBezTo>
                      <a:pt x="95" y="800"/>
                      <a:pt x="95" y="800"/>
                      <a:pt x="95" y="801"/>
                    </a:cubicBezTo>
                    <a:cubicBezTo>
                      <a:pt x="95" y="801"/>
                      <a:pt x="95" y="802"/>
                      <a:pt x="95" y="802"/>
                    </a:cubicBezTo>
                    <a:cubicBezTo>
                      <a:pt x="96" y="804"/>
                      <a:pt x="97" y="805"/>
                      <a:pt x="98" y="805"/>
                    </a:cubicBezTo>
                    <a:cubicBezTo>
                      <a:pt x="102" y="808"/>
                      <a:pt x="108" y="810"/>
                      <a:pt x="114" y="810"/>
                    </a:cubicBezTo>
                    <a:cubicBezTo>
                      <a:pt x="119" y="810"/>
                      <a:pt x="124" y="809"/>
                      <a:pt x="127" y="806"/>
                    </a:cubicBezTo>
                    <a:cubicBezTo>
                      <a:pt x="130" y="805"/>
                      <a:pt x="131" y="802"/>
                      <a:pt x="132" y="800"/>
                    </a:cubicBezTo>
                    <a:cubicBezTo>
                      <a:pt x="133" y="797"/>
                      <a:pt x="133" y="794"/>
                      <a:pt x="133" y="790"/>
                    </a:cubicBezTo>
                    <a:cubicBezTo>
                      <a:pt x="133" y="780"/>
                      <a:pt x="131" y="768"/>
                      <a:pt x="129" y="760"/>
                    </a:cubicBezTo>
                    <a:cubicBezTo>
                      <a:pt x="129" y="758"/>
                      <a:pt x="129" y="755"/>
                      <a:pt x="129" y="752"/>
                    </a:cubicBezTo>
                    <a:cubicBezTo>
                      <a:pt x="129" y="730"/>
                      <a:pt x="135" y="678"/>
                      <a:pt x="144" y="627"/>
                    </a:cubicBezTo>
                    <a:cubicBezTo>
                      <a:pt x="144" y="627"/>
                      <a:pt x="144" y="627"/>
                      <a:pt x="144" y="627"/>
                    </a:cubicBezTo>
                    <a:cubicBezTo>
                      <a:pt x="152" y="581"/>
                      <a:pt x="168" y="537"/>
                      <a:pt x="192" y="497"/>
                    </a:cubicBezTo>
                    <a:cubicBezTo>
                      <a:pt x="192" y="497"/>
                      <a:pt x="192" y="497"/>
                      <a:pt x="192" y="497"/>
                    </a:cubicBezTo>
                    <a:cubicBezTo>
                      <a:pt x="209" y="468"/>
                      <a:pt x="234" y="410"/>
                      <a:pt x="234" y="346"/>
                    </a:cubicBezTo>
                    <a:cubicBezTo>
                      <a:pt x="234" y="343"/>
                      <a:pt x="234" y="340"/>
                      <a:pt x="234" y="338"/>
                    </a:cubicBezTo>
                    <a:cubicBezTo>
                      <a:pt x="233" y="306"/>
                      <a:pt x="230" y="289"/>
                      <a:pt x="227" y="275"/>
                    </a:cubicBezTo>
                    <a:cubicBezTo>
                      <a:pt x="224" y="262"/>
                      <a:pt x="221" y="254"/>
                      <a:pt x="221" y="239"/>
                    </a:cubicBezTo>
                    <a:cubicBezTo>
                      <a:pt x="221" y="238"/>
                      <a:pt x="222" y="236"/>
                      <a:pt x="222" y="235"/>
                    </a:cubicBezTo>
                    <a:cubicBezTo>
                      <a:pt x="222" y="218"/>
                      <a:pt x="226" y="205"/>
                      <a:pt x="231" y="193"/>
                    </a:cubicBezTo>
                    <a:cubicBezTo>
                      <a:pt x="236" y="181"/>
                      <a:pt x="243" y="170"/>
                      <a:pt x="248" y="156"/>
                    </a:cubicBezTo>
                    <a:cubicBezTo>
                      <a:pt x="254" y="142"/>
                      <a:pt x="258" y="132"/>
                      <a:pt x="260" y="123"/>
                    </a:cubicBezTo>
                    <a:cubicBezTo>
                      <a:pt x="263" y="114"/>
                      <a:pt x="264" y="105"/>
                      <a:pt x="264" y="91"/>
                    </a:cubicBezTo>
                    <a:cubicBezTo>
                      <a:pt x="264" y="84"/>
                      <a:pt x="265" y="76"/>
                      <a:pt x="265" y="69"/>
                    </a:cubicBezTo>
                    <a:cubicBezTo>
                      <a:pt x="265" y="58"/>
                      <a:pt x="264" y="48"/>
                      <a:pt x="262" y="40"/>
                    </a:cubicBezTo>
                    <a:cubicBezTo>
                      <a:pt x="261" y="36"/>
                      <a:pt x="259" y="32"/>
                      <a:pt x="257" y="29"/>
                    </a:cubicBezTo>
                    <a:cubicBezTo>
                      <a:pt x="255" y="25"/>
                      <a:pt x="252" y="23"/>
                      <a:pt x="248" y="22"/>
                    </a:cubicBezTo>
                    <a:cubicBezTo>
                      <a:pt x="248" y="22"/>
                      <a:pt x="248" y="22"/>
                      <a:pt x="248" y="22"/>
                    </a:cubicBezTo>
                    <a:cubicBezTo>
                      <a:pt x="230" y="15"/>
                      <a:pt x="211" y="10"/>
                      <a:pt x="192" y="7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2" y="7"/>
                      <a:pt x="192" y="7"/>
                      <a:pt x="192" y="7"/>
                    </a:cubicBezTo>
                    <a:cubicBezTo>
                      <a:pt x="191" y="9"/>
                      <a:pt x="191" y="9"/>
                      <a:pt x="191" y="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6"/>
              <p:cNvSpPr/>
              <p:nvPr/>
            </p:nvSpPr>
            <p:spPr>
              <a:xfrm>
                <a:off x="5387606" y="2837047"/>
                <a:ext cx="125160" cy="401921"/>
              </a:xfrm>
              <a:custGeom>
                <a:avLst/>
                <a:gdLst/>
                <a:ahLst/>
                <a:cxnLst/>
                <a:rect l="l" t="t" r="r" b="b"/>
                <a:pathLst>
                  <a:path w="75" h="240" extrusionOk="0">
                    <a:moveTo>
                      <a:pt x="0" y="240"/>
                    </a:moveTo>
                    <a:cubicBezTo>
                      <a:pt x="0" y="240"/>
                      <a:pt x="14" y="182"/>
                      <a:pt x="29" y="133"/>
                    </a:cubicBezTo>
                    <a:cubicBezTo>
                      <a:pt x="44" y="83"/>
                      <a:pt x="75" y="0"/>
                      <a:pt x="75" y="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6"/>
              <p:cNvSpPr/>
              <p:nvPr/>
            </p:nvSpPr>
            <p:spPr>
              <a:xfrm>
                <a:off x="5302110" y="2209487"/>
                <a:ext cx="390462" cy="59671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56" extrusionOk="0">
                    <a:moveTo>
                      <a:pt x="50" y="35"/>
                    </a:moveTo>
                    <a:cubicBezTo>
                      <a:pt x="71" y="0"/>
                      <a:pt x="160" y="22"/>
                      <a:pt x="160" y="22"/>
                    </a:cubicBezTo>
                    <a:cubicBezTo>
                      <a:pt x="179" y="25"/>
                      <a:pt x="198" y="30"/>
                      <a:pt x="216" y="36"/>
                    </a:cubicBezTo>
                    <a:cubicBezTo>
                      <a:pt x="233" y="43"/>
                      <a:pt x="232" y="76"/>
                      <a:pt x="230" y="104"/>
                    </a:cubicBezTo>
                    <a:cubicBezTo>
                      <a:pt x="229" y="132"/>
                      <a:pt x="226" y="140"/>
                      <a:pt x="215" y="168"/>
                    </a:cubicBezTo>
                    <a:cubicBezTo>
                      <a:pt x="203" y="196"/>
                      <a:pt x="189" y="214"/>
                      <a:pt x="188" y="247"/>
                    </a:cubicBezTo>
                    <a:cubicBezTo>
                      <a:pt x="187" y="274"/>
                      <a:pt x="194" y="282"/>
                      <a:pt x="198" y="319"/>
                    </a:cubicBezTo>
                    <a:cubicBezTo>
                      <a:pt x="182" y="332"/>
                      <a:pt x="144" y="356"/>
                      <a:pt x="79" y="344"/>
                    </a:cubicBezTo>
                    <a:cubicBezTo>
                      <a:pt x="50" y="339"/>
                      <a:pt x="23" y="327"/>
                      <a:pt x="0" y="310"/>
                    </a:cubicBezTo>
                    <a:cubicBezTo>
                      <a:pt x="15" y="240"/>
                      <a:pt x="46" y="215"/>
                      <a:pt x="46" y="205"/>
                    </a:cubicBezTo>
                    <a:cubicBezTo>
                      <a:pt x="46" y="194"/>
                      <a:pt x="41" y="186"/>
                      <a:pt x="36" y="149"/>
                    </a:cubicBezTo>
                    <a:cubicBezTo>
                      <a:pt x="32" y="111"/>
                      <a:pt x="28" y="70"/>
                      <a:pt x="50" y="3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5302110" y="2426312"/>
                <a:ext cx="381648" cy="379886"/>
              </a:xfrm>
              <a:custGeom>
                <a:avLst/>
                <a:gdLst/>
                <a:ahLst/>
                <a:cxnLst/>
                <a:rect l="l" t="t" r="r" b="b"/>
                <a:pathLst>
                  <a:path w="228" h="227" extrusionOk="0">
                    <a:moveTo>
                      <a:pt x="79" y="215"/>
                    </a:moveTo>
                    <a:cubicBezTo>
                      <a:pt x="143" y="227"/>
                      <a:pt x="182" y="203"/>
                      <a:pt x="198" y="190"/>
                    </a:cubicBezTo>
                    <a:cubicBezTo>
                      <a:pt x="194" y="153"/>
                      <a:pt x="187" y="146"/>
                      <a:pt x="188" y="118"/>
                    </a:cubicBezTo>
                    <a:cubicBezTo>
                      <a:pt x="189" y="85"/>
                      <a:pt x="203" y="67"/>
                      <a:pt x="215" y="39"/>
                    </a:cubicBezTo>
                    <a:cubicBezTo>
                      <a:pt x="220" y="26"/>
                      <a:pt x="225" y="14"/>
                      <a:pt x="228" y="0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43" y="60"/>
                      <a:pt x="47" y="67"/>
                      <a:pt x="47" y="76"/>
                    </a:cubicBezTo>
                    <a:cubicBezTo>
                      <a:pt x="47" y="86"/>
                      <a:pt x="16" y="111"/>
                      <a:pt x="0" y="182"/>
                    </a:cubicBezTo>
                    <a:cubicBezTo>
                      <a:pt x="23" y="198"/>
                      <a:pt x="50" y="210"/>
                      <a:pt x="79" y="215"/>
                    </a:cubicBezTo>
                    <a:close/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6"/>
              <p:cNvSpPr/>
              <p:nvPr/>
            </p:nvSpPr>
            <p:spPr>
              <a:xfrm>
                <a:off x="5488086" y="2226234"/>
                <a:ext cx="139262" cy="129567"/>
              </a:xfrm>
              <a:custGeom>
                <a:avLst/>
                <a:gdLst/>
                <a:ahLst/>
                <a:cxnLst/>
                <a:rect l="l" t="t" r="r" b="b"/>
                <a:pathLst>
                  <a:path w="83" h="77" extrusionOk="0">
                    <a:moveTo>
                      <a:pt x="7" y="35"/>
                    </a:moveTo>
                    <a:cubicBezTo>
                      <a:pt x="7" y="35"/>
                      <a:pt x="21" y="73"/>
                      <a:pt x="48" y="75"/>
                    </a:cubicBezTo>
                    <a:cubicBezTo>
                      <a:pt x="74" y="77"/>
                      <a:pt x="83" y="48"/>
                      <a:pt x="74" y="31"/>
                    </a:cubicBezTo>
                    <a:cubicBezTo>
                      <a:pt x="66" y="14"/>
                      <a:pt x="44" y="0"/>
                      <a:pt x="22" y="8"/>
                    </a:cubicBezTo>
                    <a:cubicBezTo>
                      <a:pt x="0" y="17"/>
                      <a:pt x="7" y="35"/>
                      <a:pt x="7" y="35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6"/>
              <p:cNvSpPr/>
              <p:nvPr/>
            </p:nvSpPr>
            <p:spPr>
              <a:xfrm>
                <a:off x="5298584" y="2231522"/>
                <a:ext cx="393988" cy="56321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6" extrusionOk="0">
                    <a:moveTo>
                      <a:pt x="52" y="22"/>
                    </a:moveTo>
                    <a:cubicBezTo>
                      <a:pt x="53" y="23"/>
                      <a:pt x="53" y="23"/>
                      <a:pt x="53" y="23"/>
                    </a:cubicBezTo>
                    <a:cubicBezTo>
                      <a:pt x="58" y="16"/>
                      <a:pt x="66" y="11"/>
                      <a:pt x="75" y="8"/>
                    </a:cubicBezTo>
                    <a:cubicBezTo>
                      <a:pt x="85" y="5"/>
                      <a:pt x="96" y="4"/>
                      <a:pt x="107" y="4"/>
                    </a:cubicBezTo>
                    <a:cubicBezTo>
                      <a:pt x="121" y="4"/>
                      <a:pt x="134" y="6"/>
                      <a:pt x="144" y="8"/>
                    </a:cubicBezTo>
                    <a:cubicBezTo>
                      <a:pt x="150" y="8"/>
                      <a:pt x="154" y="9"/>
                      <a:pt x="157" y="10"/>
                    </a:cubicBezTo>
                    <a:cubicBezTo>
                      <a:pt x="158" y="10"/>
                      <a:pt x="159" y="10"/>
                      <a:pt x="160" y="11"/>
                    </a:cubicBezTo>
                    <a:cubicBezTo>
                      <a:pt x="161" y="11"/>
                      <a:pt x="161" y="11"/>
                      <a:pt x="161" y="11"/>
                    </a:cubicBezTo>
                    <a:cubicBezTo>
                      <a:pt x="161" y="11"/>
                      <a:pt x="161" y="11"/>
                      <a:pt x="161" y="11"/>
                    </a:cubicBezTo>
                    <a:cubicBezTo>
                      <a:pt x="180" y="14"/>
                      <a:pt x="199" y="19"/>
                      <a:pt x="217" y="25"/>
                    </a:cubicBezTo>
                    <a:cubicBezTo>
                      <a:pt x="218" y="23"/>
                      <a:pt x="218" y="23"/>
                      <a:pt x="218" y="23"/>
                    </a:cubicBezTo>
                    <a:cubicBezTo>
                      <a:pt x="217" y="25"/>
                      <a:pt x="217" y="25"/>
                      <a:pt x="217" y="25"/>
                    </a:cubicBezTo>
                    <a:cubicBezTo>
                      <a:pt x="220" y="26"/>
                      <a:pt x="222" y="28"/>
                      <a:pt x="224" y="31"/>
                    </a:cubicBezTo>
                    <a:cubicBezTo>
                      <a:pt x="229" y="39"/>
                      <a:pt x="231" y="53"/>
                      <a:pt x="231" y="69"/>
                    </a:cubicBezTo>
                    <a:cubicBezTo>
                      <a:pt x="231" y="76"/>
                      <a:pt x="231" y="84"/>
                      <a:pt x="230" y="91"/>
                    </a:cubicBezTo>
                    <a:cubicBezTo>
                      <a:pt x="230" y="105"/>
                      <a:pt x="229" y="114"/>
                      <a:pt x="226" y="122"/>
                    </a:cubicBezTo>
                    <a:cubicBezTo>
                      <a:pt x="224" y="131"/>
                      <a:pt x="220" y="140"/>
                      <a:pt x="215" y="154"/>
                    </a:cubicBezTo>
                    <a:cubicBezTo>
                      <a:pt x="209" y="168"/>
                      <a:pt x="203" y="179"/>
                      <a:pt x="198" y="192"/>
                    </a:cubicBezTo>
                    <a:cubicBezTo>
                      <a:pt x="192" y="204"/>
                      <a:pt x="188" y="217"/>
                      <a:pt x="188" y="234"/>
                    </a:cubicBezTo>
                    <a:cubicBezTo>
                      <a:pt x="188" y="236"/>
                      <a:pt x="188" y="238"/>
                      <a:pt x="188" y="239"/>
                    </a:cubicBezTo>
                    <a:cubicBezTo>
                      <a:pt x="188" y="251"/>
                      <a:pt x="189" y="259"/>
                      <a:pt x="191" y="269"/>
                    </a:cubicBezTo>
                    <a:cubicBezTo>
                      <a:pt x="194" y="278"/>
                      <a:pt x="196" y="289"/>
                      <a:pt x="198" y="306"/>
                    </a:cubicBezTo>
                    <a:cubicBezTo>
                      <a:pt x="200" y="306"/>
                      <a:pt x="200" y="306"/>
                      <a:pt x="200" y="306"/>
                    </a:cubicBezTo>
                    <a:cubicBezTo>
                      <a:pt x="199" y="304"/>
                      <a:pt x="199" y="304"/>
                      <a:pt x="199" y="304"/>
                    </a:cubicBezTo>
                    <a:cubicBezTo>
                      <a:pt x="186" y="315"/>
                      <a:pt x="159" y="332"/>
                      <a:pt x="115" y="332"/>
                    </a:cubicBezTo>
                    <a:cubicBezTo>
                      <a:pt x="104" y="332"/>
                      <a:pt x="93" y="331"/>
                      <a:pt x="81" y="329"/>
                    </a:cubicBezTo>
                    <a:cubicBezTo>
                      <a:pt x="81" y="329"/>
                      <a:pt x="81" y="329"/>
                      <a:pt x="81" y="329"/>
                    </a:cubicBezTo>
                    <a:cubicBezTo>
                      <a:pt x="53" y="324"/>
                      <a:pt x="26" y="312"/>
                      <a:pt x="3" y="296"/>
                    </a:cubicBezTo>
                    <a:cubicBezTo>
                      <a:pt x="2" y="297"/>
                      <a:pt x="2" y="297"/>
                      <a:pt x="2" y="297"/>
                    </a:cubicBezTo>
                    <a:cubicBezTo>
                      <a:pt x="4" y="298"/>
                      <a:pt x="4" y="298"/>
                      <a:pt x="4" y="298"/>
                    </a:cubicBezTo>
                    <a:cubicBezTo>
                      <a:pt x="11" y="263"/>
                      <a:pt x="23" y="239"/>
                      <a:pt x="33" y="223"/>
                    </a:cubicBezTo>
                    <a:cubicBezTo>
                      <a:pt x="37" y="215"/>
                      <a:pt x="42" y="209"/>
                      <a:pt x="45" y="204"/>
                    </a:cubicBezTo>
                    <a:cubicBezTo>
                      <a:pt x="47" y="201"/>
                      <a:pt x="48" y="199"/>
                      <a:pt x="49" y="197"/>
                    </a:cubicBezTo>
                    <a:cubicBezTo>
                      <a:pt x="50" y="195"/>
                      <a:pt x="50" y="194"/>
                      <a:pt x="50" y="192"/>
                    </a:cubicBezTo>
                    <a:cubicBezTo>
                      <a:pt x="50" y="186"/>
                      <a:pt x="49" y="181"/>
                      <a:pt x="47" y="173"/>
                    </a:cubicBezTo>
                    <a:cubicBezTo>
                      <a:pt x="45" y="165"/>
                      <a:pt x="42" y="154"/>
                      <a:pt x="40" y="135"/>
                    </a:cubicBezTo>
                    <a:cubicBezTo>
                      <a:pt x="38" y="121"/>
                      <a:pt x="37" y="106"/>
                      <a:pt x="37" y="91"/>
                    </a:cubicBezTo>
                    <a:cubicBezTo>
                      <a:pt x="37" y="67"/>
                      <a:pt x="41" y="44"/>
                      <a:pt x="53" y="23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37" y="43"/>
                      <a:pt x="33" y="67"/>
                      <a:pt x="33" y="91"/>
                    </a:cubicBezTo>
                    <a:cubicBezTo>
                      <a:pt x="33" y="106"/>
                      <a:pt x="35" y="121"/>
                      <a:pt x="36" y="136"/>
                    </a:cubicBezTo>
                    <a:cubicBezTo>
                      <a:pt x="38" y="154"/>
                      <a:pt x="41" y="166"/>
                      <a:pt x="43" y="174"/>
                    </a:cubicBezTo>
                    <a:cubicBezTo>
                      <a:pt x="45" y="182"/>
                      <a:pt x="46" y="187"/>
                      <a:pt x="46" y="192"/>
                    </a:cubicBezTo>
                    <a:cubicBezTo>
                      <a:pt x="46" y="193"/>
                      <a:pt x="46" y="194"/>
                      <a:pt x="45" y="196"/>
                    </a:cubicBezTo>
                    <a:cubicBezTo>
                      <a:pt x="44" y="198"/>
                      <a:pt x="41" y="203"/>
                      <a:pt x="38" y="208"/>
                    </a:cubicBezTo>
                    <a:cubicBezTo>
                      <a:pt x="27" y="224"/>
                      <a:pt x="10" y="250"/>
                      <a:pt x="0" y="297"/>
                    </a:cubicBezTo>
                    <a:cubicBezTo>
                      <a:pt x="0" y="298"/>
                      <a:pt x="0" y="299"/>
                      <a:pt x="1" y="299"/>
                    </a:cubicBezTo>
                    <a:cubicBezTo>
                      <a:pt x="24" y="316"/>
                      <a:pt x="52" y="328"/>
                      <a:pt x="81" y="333"/>
                    </a:cubicBezTo>
                    <a:cubicBezTo>
                      <a:pt x="81" y="333"/>
                      <a:pt x="81" y="333"/>
                      <a:pt x="81" y="333"/>
                    </a:cubicBezTo>
                    <a:cubicBezTo>
                      <a:pt x="93" y="335"/>
                      <a:pt x="104" y="336"/>
                      <a:pt x="115" y="336"/>
                    </a:cubicBezTo>
                    <a:cubicBezTo>
                      <a:pt x="160" y="336"/>
                      <a:pt x="188" y="319"/>
                      <a:pt x="201" y="307"/>
                    </a:cubicBezTo>
                    <a:cubicBezTo>
                      <a:pt x="202" y="307"/>
                      <a:pt x="202" y="306"/>
                      <a:pt x="202" y="306"/>
                    </a:cubicBezTo>
                    <a:cubicBezTo>
                      <a:pt x="200" y="288"/>
                      <a:pt x="198" y="277"/>
                      <a:pt x="195" y="268"/>
                    </a:cubicBezTo>
                    <a:cubicBezTo>
                      <a:pt x="193" y="258"/>
                      <a:pt x="192" y="251"/>
                      <a:pt x="192" y="239"/>
                    </a:cubicBezTo>
                    <a:cubicBezTo>
                      <a:pt x="192" y="238"/>
                      <a:pt x="192" y="236"/>
                      <a:pt x="192" y="235"/>
                    </a:cubicBezTo>
                    <a:cubicBezTo>
                      <a:pt x="192" y="218"/>
                      <a:pt x="196" y="205"/>
                      <a:pt x="201" y="193"/>
                    </a:cubicBezTo>
                    <a:cubicBezTo>
                      <a:pt x="206" y="181"/>
                      <a:pt x="213" y="170"/>
                      <a:pt x="219" y="156"/>
                    </a:cubicBezTo>
                    <a:cubicBezTo>
                      <a:pt x="224" y="142"/>
                      <a:pt x="228" y="132"/>
                      <a:pt x="230" y="123"/>
                    </a:cubicBezTo>
                    <a:cubicBezTo>
                      <a:pt x="233" y="114"/>
                      <a:pt x="234" y="105"/>
                      <a:pt x="234" y="91"/>
                    </a:cubicBezTo>
                    <a:cubicBezTo>
                      <a:pt x="235" y="84"/>
                      <a:pt x="235" y="76"/>
                      <a:pt x="235" y="69"/>
                    </a:cubicBezTo>
                    <a:cubicBezTo>
                      <a:pt x="235" y="58"/>
                      <a:pt x="234" y="48"/>
                      <a:pt x="232" y="40"/>
                    </a:cubicBezTo>
                    <a:cubicBezTo>
                      <a:pt x="231" y="36"/>
                      <a:pt x="229" y="32"/>
                      <a:pt x="227" y="29"/>
                    </a:cubicBezTo>
                    <a:cubicBezTo>
                      <a:pt x="225" y="25"/>
                      <a:pt x="222" y="23"/>
                      <a:pt x="219" y="22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200" y="15"/>
                      <a:pt x="181" y="10"/>
                      <a:pt x="162" y="7"/>
                    </a:cubicBezTo>
                    <a:cubicBezTo>
                      <a:pt x="162" y="9"/>
                      <a:pt x="162" y="9"/>
                      <a:pt x="162" y="9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35" y="0"/>
                      <a:pt x="107" y="0"/>
                    </a:cubicBezTo>
                    <a:cubicBezTo>
                      <a:pt x="96" y="0"/>
                      <a:pt x="84" y="1"/>
                      <a:pt x="74" y="5"/>
                    </a:cubicBezTo>
                    <a:cubicBezTo>
                      <a:pt x="64" y="8"/>
                      <a:pt x="55" y="13"/>
                      <a:pt x="50" y="21"/>
                    </a:cubicBezTo>
                    <a:cubicBezTo>
                      <a:pt x="52" y="22"/>
                      <a:pt x="52" y="22"/>
                      <a:pt x="52" y="2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36"/>
              <p:cNvSpPr/>
              <p:nvPr/>
            </p:nvSpPr>
            <p:spPr>
              <a:xfrm>
                <a:off x="5511884" y="2062292"/>
                <a:ext cx="89903" cy="271473"/>
              </a:xfrm>
              <a:custGeom>
                <a:avLst/>
                <a:gdLst/>
                <a:ahLst/>
                <a:cxnLst/>
                <a:rect l="l" t="t" r="r" b="b"/>
                <a:pathLst>
                  <a:path w="54" h="162" extrusionOk="0">
                    <a:moveTo>
                      <a:pt x="50" y="87"/>
                    </a:moveTo>
                    <a:cubicBezTo>
                      <a:pt x="50" y="87"/>
                      <a:pt x="47" y="98"/>
                      <a:pt x="50" y="129"/>
                    </a:cubicBezTo>
                    <a:cubicBezTo>
                      <a:pt x="54" y="160"/>
                      <a:pt x="29" y="162"/>
                      <a:pt x="17" y="141"/>
                    </a:cubicBezTo>
                    <a:cubicBezTo>
                      <a:pt x="4" y="121"/>
                      <a:pt x="0" y="104"/>
                      <a:pt x="0" y="65"/>
                    </a:cubicBezTo>
                    <a:cubicBezTo>
                      <a:pt x="0" y="26"/>
                      <a:pt x="19" y="0"/>
                      <a:pt x="30" y="13"/>
                    </a:cubicBezTo>
                    <a:cubicBezTo>
                      <a:pt x="41" y="27"/>
                      <a:pt x="50" y="87"/>
                      <a:pt x="50" y="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6"/>
              <p:cNvSpPr/>
              <p:nvPr/>
            </p:nvSpPr>
            <p:spPr>
              <a:xfrm>
                <a:off x="5511884" y="2062292"/>
                <a:ext cx="86378" cy="258253"/>
              </a:xfrm>
              <a:custGeom>
                <a:avLst/>
                <a:gdLst/>
                <a:ahLst/>
                <a:cxnLst/>
                <a:rect l="l" t="t" r="r" b="b"/>
                <a:pathLst>
                  <a:path w="52" h="154" extrusionOk="0">
                    <a:moveTo>
                      <a:pt x="24" y="99"/>
                    </a:moveTo>
                    <a:cubicBezTo>
                      <a:pt x="34" y="103"/>
                      <a:pt x="34" y="103"/>
                      <a:pt x="34" y="103"/>
                    </a:cubicBezTo>
                    <a:cubicBezTo>
                      <a:pt x="38" y="119"/>
                      <a:pt x="40" y="134"/>
                      <a:pt x="40" y="150"/>
                    </a:cubicBezTo>
                    <a:cubicBezTo>
                      <a:pt x="40" y="152"/>
                      <a:pt x="40" y="153"/>
                      <a:pt x="40" y="154"/>
                    </a:cubicBezTo>
                    <a:cubicBezTo>
                      <a:pt x="47" y="152"/>
                      <a:pt x="52" y="144"/>
                      <a:pt x="50" y="129"/>
                    </a:cubicBezTo>
                    <a:cubicBezTo>
                      <a:pt x="47" y="98"/>
                      <a:pt x="50" y="87"/>
                      <a:pt x="50" y="87"/>
                    </a:cubicBezTo>
                    <a:cubicBezTo>
                      <a:pt x="50" y="87"/>
                      <a:pt x="41" y="27"/>
                      <a:pt x="30" y="13"/>
                    </a:cubicBezTo>
                    <a:cubicBezTo>
                      <a:pt x="19" y="0"/>
                      <a:pt x="0" y="26"/>
                      <a:pt x="0" y="65"/>
                    </a:cubicBezTo>
                    <a:cubicBezTo>
                      <a:pt x="0" y="65"/>
                      <a:pt x="14" y="94"/>
                      <a:pt x="24" y="99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6"/>
              <p:cNvSpPr/>
              <p:nvPr/>
            </p:nvSpPr>
            <p:spPr>
              <a:xfrm>
                <a:off x="5514528" y="2101074"/>
                <a:ext cx="79326" cy="215944"/>
              </a:xfrm>
              <a:custGeom>
                <a:avLst/>
                <a:gdLst/>
                <a:ahLst/>
                <a:cxnLst/>
                <a:rect l="l" t="t" r="r" b="b"/>
                <a:pathLst>
                  <a:path w="47" h="129" extrusionOk="0">
                    <a:moveTo>
                      <a:pt x="9" y="0"/>
                    </a:moveTo>
                    <a:cubicBezTo>
                      <a:pt x="8" y="1"/>
                      <a:pt x="8" y="2"/>
                      <a:pt x="7" y="3"/>
                    </a:cubicBezTo>
                    <a:cubicBezTo>
                      <a:pt x="3" y="13"/>
                      <a:pt x="0" y="26"/>
                      <a:pt x="0" y="42"/>
                    </a:cubicBezTo>
                    <a:cubicBezTo>
                      <a:pt x="0" y="43"/>
                      <a:pt x="0" y="45"/>
                      <a:pt x="0" y="46"/>
                    </a:cubicBezTo>
                    <a:cubicBezTo>
                      <a:pt x="4" y="54"/>
                      <a:pt x="14" y="72"/>
                      <a:pt x="22" y="76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6" y="96"/>
                      <a:pt x="38" y="111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7"/>
                      <a:pt x="38" y="127"/>
                    </a:cubicBezTo>
                    <a:cubicBezTo>
                      <a:pt x="38" y="127"/>
                      <a:pt x="38" y="128"/>
                      <a:pt x="38" y="128"/>
                    </a:cubicBezTo>
                    <a:cubicBezTo>
                      <a:pt x="38" y="128"/>
                      <a:pt x="38" y="129"/>
                      <a:pt x="38" y="129"/>
                    </a:cubicBezTo>
                    <a:cubicBezTo>
                      <a:pt x="40" y="129"/>
                      <a:pt x="42" y="127"/>
                      <a:pt x="43" y="126"/>
                    </a:cubicBezTo>
                    <a:cubicBezTo>
                      <a:pt x="45" y="123"/>
                      <a:pt x="47" y="118"/>
                      <a:pt x="47" y="111"/>
                    </a:cubicBezTo>
                    <a:cubicBezTo>
                      <a:pt x="47" y="110"/>
                      <a:pt x="47" y="108"/>
                      <a:pt x="46" y="106"/>
                    </a:cubicBezTo>
                    <a:cubicBezTo>
                      <a:pt x="45" y="96"/>
                      <a:pt x="45" y="87"/>
                      <a:pt x="45" y="81"/>
                    </a:cubicBezTo>
                    <a:cubicBezTo>
                      <a:pt x="45" y="76"/>
                      <a:pt x="45" y="72"/>
                      <a:pt x="45" y="70"/>
                    </a:cubicBezTo>
                    <a:cubicBezTo>
                      <a:pt x="45" y="69"/>
                      <a:pt x="45" y="69"/>
                      <a:pt x="44" y="69"/>
                    </a:cubicBezTo>
                    <a:cubicBezTo>
                      <a:pt x="34" y="61"/>
                      <a:pt x="9" y="25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5508358" y="2075513"/>
                <a:ext cx="91666" cy="249438"/>
              </a:xfrm>
              <a:custGeom>
                <a:avLst/>
                <a:gdLst/>
                <a:ahLst/>
                <a:cxnLst/>
                <a:rect l="l" t="t" r="r" b="b"/>
                <a:pathLst>
                  <a:path w="55" h="149" extrusionOk="0">
                    <a:moveTo>
                      <a:pt x="52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0" y="79"/>
                      <a:pt x="49" y="84"/>
                      <a:pt x="49" y="96"/>
                    </a:cubicBezTo>
                    <a:cubicBezTo>
                      <a:pt x="49" y="102"/>
                      <a:pt x="49" y="111"/>
                      <a:pt x="50" y="121"/>
                    </a:cubicBezTo>
                    <a:cubicBezTo>
                      <a:pt x="51" y="123"/>
                      <a:pt x="51" y="125"/>
                      <a:pt x="51" y="126"/>
                    </a:cubicBezTo>
                    <a:cubicBezTo>
                      <a:pt x="51" y="133"/>
                      <a:pt x="49" y="138"/>
                      <a:pt x="47" y="141"/>
                    </a:cubicBezTo>
                    <a:cubicBezTo>
                      <a:pt x="45" y="143"/>
                      <a:pt x="42" y="145"/>
                      <a:pt x="38" y="145"/>
                    </a:cubicBezTo>
                    <a:cubicBezTo>
                      <a:pt x="33" y="145"/>
                      <a:pt x="26" y="141"/>
                      <a:pt x="20" y="132"/>
                    </a:cubicBezTo>
                    <a:cubicBezTo>
                      <a:pt x="14" y="122"/>
                      <a:pt x="10" y="113"/>
                      <a:pt x="8" y="102"/>
                    </a:cubicBezTo>
                    <a:cubicBezTo>
                      <a:pt x="5" y="90"/>
                      <a:pt x="4" y="77"/>
                      <a:pt x="4" y="57"/>
                    </a:cubicBezTo>
                    <a:cubicBezTo>
                      <a:pt x="4" y="41"/>
                      <a:pt x="7" y="28"/>
                      <a:pt x="11" y="18"/>
                    </a:cubicBezTo>
                    <a:cubicBezTo>
                      <a:pt x="14" y="13"/>
                      <a:pt x="16" y="10"/>
                      <a:pt x="19" y="7"/>
                    </a:cubicBezTo>
                    <a:cubicBezTo>
                      <a:pt x="21" y="5"/>
                      <a:pt x="24" y="4"/>
                      <a:pt x="25" y="4"/>
                    </a:cubicBezTo>
                    <a:cubicBezTo>
                      <a:pt x="27" y="4"/>
                      <a:pt x="29" y="4"/>
                      <a:pt x="31" y="7"/>
                    </a:cubicBezTo>
                    <a:cubicBezTo>
                      <a:pt x="33" y="10"/>
                      <a:pt x="36" y="16"/>
                      <a:pt x="38" y="23"/>
                    </a:cubicBezTo>
                    <a:cubicBezTo>
                      <a:pt x="42" y="34"/>
                      <a:pt x="45" y="49"/>
                      <a:pt x="47" y="60"/>
                    </a:cubicBezTo>
                    <a:cubicBezTo>
                      <a:pt x="48" y="66"/>
                      <a:pt x="49" y="71"/>
                      <a:pt x="50" y="74"/>
                    </a:cubicBezTo>
                    <a:cubicBezTo>
                      <a:pt x="50" y="78"/>
                      <a:pt x="50" y="80"/>
                      <a:pt x="50" y="80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4" y="79"/>
                      <a:pt x="52" y="64"/>
                      <a:pt x="49" y="47"/>
                    </a:cubicBezTo>
                    <a:cubicBezTo>
                      <a:pt x="47" y="39"/>
                      <a:pt x="45" y="30"/>
                      <a:pt x="42" y="22"/>
                    </a:cubicBezTo>
                    <a:cubicBezTo>
                      <a:pt x="40" y="14"/>
                      <a:pt x="37" y="8"/>
                      <a:pt x="34" y="4"/>
                    </a:cubicBezTo>
                    <a:cubicBezTo>
                      <a:pt x="31" y="1"/>
                      <a:pt x="29" y="0"/>
                      <a:pt x="25" y="0"/>
                    </a:cubicBezTo>
                    <a:cubicBezTo>
                      <a:pt x="22" y="0"/>
                      <a:pt x="19" y="2"/>
                      <a:pt x="16" y="4"/>
                    </a:cubicBezTo>
                    <a:cubicBezTo>
                      <a:pt x="11" y="9"/>
                      <a:pt x="8" y="16"/>
                      <a:pt x="5" y="25"/>
                    </a:cubicBezTo>
                    <a:cubicBezTo>
                      <a:pt x="2" y="34"/>
                      <a:pt x="0" y="45"/>
                      <a:pt x="0" y="57"/>
                    </a:cubicBezTo>
                    <a:cubicBezTo>
                      <a:pt x="0" y="77"/>
                      <a:pt x="1" y="91"/>
                      <a:pt x="4" y="103"/>
                    </a:cubicBezTo>
                    <a:cubicBezTo>
                      <a:pt x="7" y="115"/>
                      <a:pt x="11" y="124"/>
                      <a:pt x="17" y="134"/>
                    </a:cubicBezTo>
                    <a:cubicBezTo>
                      <a:pt x="23" y="144"/>
                      <a:pt x="31" y="149"/>
                      <a:pt x="38" y="149"/>
                    </a:cubicBezTo>
                    <a:cubicBezTo>
                      <a:pt x="43" y="149"/>
                      <a:pt x="47" y="147"/>
                      <a:pt x="50" y="143"/>
                    </a:cubicBezTo>
                    <a:cubicBezTo>
                      <a:pt x="53" y="139"/>
                      <a:pt x="55" y="134"/>
                      <a:pt x="55" y="126"/>
                    </a:cubicBezTo>
                    <a:cubicBezTo>
                      <a:pt x="55" y="125"/>
                      <a:pt x="55" y="123"/>
                      <a:pt x="54" y="121"/>
                    </a:cubicBezTo>
                    <a:cubicBezTo>
                      <a:pt x="53" y="110"/>
                      <a:pt x="53" y="102"/>
                      <a:pt x="53" y="96"/>
                    </a:cubicBezTo>
                    <a:cubicBezTo>
                      <a:pt x="53" y="90"/>
                      <a:pt x="53" y="86"/>
                      <a:pt x="54" y="83"/>
                    </a:cubicBezTo>
                    <a:cubicBezTo>
                      <a:pt x="54" y="82"/>
                      <a:pt x="54" y="81"/>
                      <a:pt x="54" y="81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2" y="79"/>
                      <a:pt x="52" y="79"/>
                      <a:pt x="52" y="7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>
                <a:off x="5529512" y="1986491"/>
                <a:ext cx="185095" cy="243268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5" extrusionOk="0">
                    <a:moveTo>
                      <a:pt x="108" y="31"/>
                    </a:moveTo>
                    <a:cubicBezTo>
                      <a:pt x="105" y="55"/>
                      <a:pt x="99" y="79"/>
                      <a:pt x="89" y="101"/>
                    </a:cubicBezTo>
                    <a:cubicBezTo>
                      <a:pt x="74" y="131"/>
                      <a:pt x="45" y="145"/>
                      <a:pt x="35" y="137"/>
                    </a:cubicBezTo>
                    <a:cubicBezTo>
                      <a:pt x="25" y="129"/>
                      <a:pt x="0" y="93"/>
                      <a:pt x="0" y="70"/>
                    </a:cubicBezTo>
                    <a:cubicBezTo>
                      <a:pt x="0" y="46"/>
                      <a:pt x="37" y="9"/>
                      <a:pt x="70" y="5"/>
                    </a:cubicBezTo>
                    <a:cubicBezTo>
                      <a:pt x="103" y="0"/>
                      <a:pt x="110" y="17"/>
                      <a:pt x="108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5533038" y="1986491"/>
                <a:ext cx="181569" cy="235335"/>
              </a:xfrm>
              <a:custGeom>
                <a:avLst/>
                <a:gdLst/>
                <a:ahLst/>
                <a:cxnLst/>
                <a:rect l="l" t="t" r="r" b="b"/>
                <a:pathLst>
                  <a:path w="108" h="140" extrusionOk="0">
                    <a:moveTo>
                      <a:pt x="68" y="4"/>
                    </a:moveTo>
                    <a:cubicBezTo>
                      <a:pt x="40" y="8"/>
                      <a:pt x="9" y="35"/>
                      <a:pt x="0" y="58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22" y="66"/>
                      <a:pt x="38" y="67"/>
                      <a:pt x="53" y="68"/>
                    </a:cubicBezTo>
                    <a:cubicBezTo>
                      <a:pt x="65" y="68"/>
                      <a:pt x="76" y="64"/>
                      <a:pt x="86" y="58"/>
                    </a:cubicBezTo>
                    <a:cubicBezTo>
                      <a:pt x="86" y="58"/>
                      <a:pt x="66" y="117"/>
                      <a:pt x="52" y="128"/>
                    </a:cubicBezTo>
                    <a:cubicBezTo>
                      <a:pt x="47" y="131"/>
                      <a:pt x="43" y="135"/>
                      <a:pt x="39" y="139"/>
                    </a:cubicBezTo>
                    <a:cubicBezTo>
                      <a:pt x="52" y="140"/>
                      <a:pt x="74" y="127"/>
                      <a:pt x="87" y="101"/>
                    </a:cubicBezTo>
                    <a:cubicBezTo>
                      <a:pt x="96" y="79"/>
                      <a:pt x="103" y="55"/>
                      <a:pt x="105" y="31"/>
                    </a:cubicBezTo>
                    <a:cubicBezTo>
                      <a:pt x="108" y="17"/>
                      <a:pt x="100" y="0"/>
                      <a:pt x="68" y="4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6"/>
              <p:cNvSpPr/>
              <p:nvPr/>
            </p:nvSpPr>
            <p:spPr>
              <a:xfrm>
                <a:off x="5533038" y="1993542"/>
                <a:ext cx="178044" cy="226521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35" extrusionOk="0">
                    <a:moveTo>
                      <a:pt x="78" y="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75" y="0"/>
                      <a:pt x="72" y="0"/>
                      <a:pt x="68" y="1"/>
                    </a:cubicBezTo>
                    <a:cubicBezTo>
                      <a:pt x="41" y="4"/>
                      <a:pt x="10" y="31"/>
                      <a:pt x="1" y="54"/>
                    </a:cubicBezTo>
                    <a:cubicBezTo>
                      <a:pt x="1" y="54"/>
                      <a:pt x="1" y="54"/>
                      <a:pt x="0" y="54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22" y="62"/>
                      <a:pt x="38" y="63"/>
                      <a:pt x="53" y="64"/>
                    </a:cubicBezTo>
                    <a:cubicBezTo>
                      <a:pt x="65" y="64"/>
                      <a:pt x="76" y="60"/>
                      <a:pt x="86" y="54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6" y="54"/>
                      <a:pt x="66" y="113"/>
                      <a:pt x="52" y="124"/>
                    </a:cubicBezTo>
                    <a:cubicBezTo>
                      <a:pt x="47" y="127"/>
                      <a:pt x="43" y="131"/>
                      <a:pt x="39" y="135"/>
                    </a:cubicBezTo>
                    <a:cubicBezTo>
                      <a:pt x="39" y="135"/>
                      <a:pt x="40" y="135"/>
                      <a:pt x="40" y="135"/>
                    </a:cubicBezTo>
                    <a:cubicBezTo>
                      <a:pt x="53" y="135"/>
                      <a:pt x="75" y="122"/>
                      <a:pt x="87" y="97"/>
                    </a:cubicBezTo>
                    <a:cubicBezTo>
                      <a:pt x="96" y="75"/>
                      <a:pt x="103" y="51"/>
                      <a:pt x="105" y="27"/>
                    </a:cubicBezTo>
                    <a:cubicBezTo>
                      <a:pt x="106" y="26"/>
                      <a:pt x="106" y="24"/>
                      <a:pt x="106" y="22"/>
                    </a:cubicBezTo>
                    <a:cubicBezTo>
                      <a:pt x="106" y="16"/>
                      <a:pt x="104" y="9"/>
                      <a:pt x="98" y="5"/>
                    </a:cubicBezTo>
                    <a:cubicBezTo>
                      <a:pt x="96" y="3"/>
                      <a:pt x="93" y="2"/>
                      <a:pt x="89" y="1"/>
                    </a:cubicBezTo>
                    <a:cubicBezTo>
                      <a:pt x="86" y="0"/>
                      <a:pt x="82" y="0"/>
                      <a:pt x="78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6"/>
              <p:cNvSpPr/>
              <p:nvPr/>
            </p:nvSpPr>
            <p:spPr>
              <a:xfrm>
                <a:off x="5529512" y="1986491"/>
                <a:ext cx="185095" cy="243268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45" extrusionOk="0">
                    <a:moveTo>
                      <a:pt x="108" y="31"/>
                    </a:moveTo>
                    <a:cubicBezTo>
                      <a:pt x="105" y="55"/>
                      <a:pt x="99" y="79"/>
                      <a:pt x="89" y="101"/>
                    </a:cubicBezTo>
                    <a:cubicBezTo>
                      <a:pt x="74" y="131"/>
                      <a:pt x="45" y="145"/>
                      <a:pt x="35" y="137"/>
                    </a:cubicBezTo>
                    <a:cubicBezTo>
                      <a:pt x="25" y="129"/>
                      <a:pt x="0" y="93"/>
                      <a:pt x="0" y="70"/>
                    </a:cubicBezTo>
                    <a:cubicBezTo>
                      <a:pt x="0" y="46"/>
                      <a:pt x="37" y="9"/>
                      <a:pt x="70" y="5"/>
                    </a:cubicBezTo>
                    <a:cubicBezTo>
                      <a:pt x="103" y="0"/>
                      <a:pt x="110" y="17"/>
                      <a:pt x="108" y="31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6"/>
              <p:cNvSpPr/>
              <p:nvPr/>
            </p:nvSpPr>
            <p:spPr>
              <a:xfrm>
                <a:off x="5622060" y="2073750"/>
                <a:ext cx="13221" cy="25561"/>
              </a:xfrm>
              <a:custGeom>
                <a:avLst/>
                <a:gdLst/>
                <a:ahLst/>
                <a:cxnLst/>
                <a:rect l="l" t="t" r="r" b="b"/>
                <a:pathLst>
                  <a:path w="8" h="15" extrusionOk="0">
                    <a:moveTo>
                      <a:pt x="0" y="7"/>
                    </a:moveTo>
                    <a:cubicBezTo>
                      <a:pt x="0" y="11"/>
                      <a:pt x="1" y="14"/>
                      <a:pt x="3" y="14"/>
                    </a:cubicBezTo>
                    <a:cubicBezTo>
                      <a:pt x="5" y="15"/>
                      <a:pt x="7" y="12"/>
                      <a:pt x="8" y="8"/>
                    </a:cubicBezTo>
                    <a:cubicBezTo>
                      <a:pt x="8" y="4"/>
                      <a:pt x="7" y="0"/>
                      <a:pt x="5" y="0"/>
                    </a:cubicBezTo>
                    <a:cubicBezTo>
                      <a:pt x="3" y="0"/>
                      <a:pt x="1" y="2"/>
                      <a:pt x="0" y="7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6"/>
              <p:cNvSpPr/>
              <p:nvPr/>
            </p:nvSpPr>
            <p:spPr>
              <a:xfrm>
                <a:off x="5666130" y="2075513"/>
                <a:ext cx="14984" cy="25561"/>
              </a:xfrm>
              <a:custGeom>
                <a:avLst/>
                <a:gdLst/>
                <a:ahLst/>
                <a:cxnLst/>
                <a:rect l="l" t="t" r="r" b="b"/>
                <a:pathLst>
                  <a:path w="9" h="15" extrusionOk="0">
                    <a:moveTo>
                      <a:pt x="1" y="7"/>
                    </a:moveTo>
                    <a:cubicBezTo>
                      <a:pt x="0" y="11"/>
                      <a:pt x="2" y="15"/>
                      <a:pt x="4" y="15"/>
                    </a:cubicBezTo>
                    <a:cubicBezTo>
                      <a:pt x="6" y="15"/>
                      <a:pt x="8" y="12"/>
                      <a:pt x="9" y="8"/>
                    </a:cubicBezTo>
                    <a:cubicBezTo>
                      <a:pt x="9" y="4"/>
                      <a:pt x="8" y="1"/>
                      <a:pt x="6" y="0"/>
                    </a:cubicBezTo>
                    <a:cubicBezTo>
                      <a:pt x="4" y="0"/>
                      <a:pt x="2" y="3"/>
                      <a:pt x="1" y="7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6"/>
              <p:cNvSpPr/>
              <p:nvPr/>
            </p:nvSpPr>
            <p:spPr>
              <a:xfrm>
                <a:off x="5645857" y="2094023"/>
                <a:ext cx="13221" cy="48478"/>
              </a:xfrm>
              <a:custGeom>
                <a:avLst/>
                <a:gdLst/>
                <a:ahLst/>
                <a:cxnLst/>
                <a:rect l="l" t="t" r="r" b="b"/>
                <a:pathLst>
                  <a:path w="8" h="29" extrusionOk="0">
                    <a:moveTo>
                      <a:pt x="8" y="0"/>
                    </a:moveTo>
                    <a:cubicBezTo>
                      <a:pt x="8" y="0"/>
                      <a:pt x="8" y="24"/>
                      <a:pt x="8" y="27"/>
                    </a:cubicBezTo>
                    <a:cubicBezTo>
                      <a:pt x="7" y="29"/>
                      <a:pt x="0" y="28"/>
                      <a:pt x="0" y="28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6"/>
              <p:cNvSpPr/>
              <p:nvPr/>
            </p:nvSpPr>
            <p:spPr>
              <a:xfrm>
                <a:off x="5608838" y="2161010"/>
                <a:ext cx="37019" cy="14984"/>
              </a:xfrm>
              <a:custGeom>
                <a:avLst/>
                <a:gdLst/>
                <a:ahLst/>
                <a:cxnLst/>
                <a:rect l="l" t="t" r="r" b="b"/>
                <a:pathLst>
                  <a:path w="22" h="9" extrusionOk="0">
                    <a:moveTo>
                      <a:pt x="22" y="5"/>
                    </a:moveTo>
                    <a:cubicBezTo>
                      <a:pt x="15" y="9"/>
                      <a:pt x="5" y="7"/>
                      <a:pt x="0" y="0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6"/>
              <p:cNvSpPr/>
              <p:nvPr/>
            </p:nvSpPr>
            <p:spPr>
              <a:xfrm>
                <a:off x="5674062" y="2058766"/>
                <a:ext cx="20273" cy="11459"/>
              </a:xfrm>
              <a:custGeom>
                <a:avLst/>
                <a:gdLst/>
                <a:ahLst/>
                <a:cxnLst/>
                <a:rect l="l" t="t" r="r" b="b"/>
                <a:pathLst>
                  <a:path w="12" h="7" extrusionOk="0">
                    <a:moveTo>
                      <a:pt x="12" y="7"/>
                    </a:moveTo>
                    <a:cubicBezTo>
                      <a:pt x="12" y="7"/>
                      <a:pt x="10" y="0"/>
                      <a:pt x="0" y="2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>
                <a:off x="5250107" y="1863975"/>
                <a:ext cx="524435" cy="69102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12" extrusionOk="0">
                    <a:moveTo>
                      <a:pt x="313" y="64"/>
                    </a:moveTo>
                    <a:cubicBezTo>
                      <a:pt x="313" y="68"/>
                      <a:pt x="287" y="89"/>
                      <a:pt x="261" y="105"/>
                    </a:cubicBezTo>
                    <a:cubicBezTo>
                      <a:pt x="232" y="124"/>
                      <a:pt x="223" y="128"/>
                      <a:pt x="200" y="132"/>
                    </a:cubicBezTo>
                    <a:cubicBezTo>
                      <a:pt x="176" y="137"/>
                      <a:pt x="169" y="141"/>
                      <a:pt x="166" y="184"/>
                    </a:cubicBezTo>
                    <a:cubicBezTo>
                      <a:pt x="163" y="227"/>
                      <a:pt x="164" y="239"/>
                      <a:pt x="165" y="290"/>
                    </a:cubicBezTo>
                    <a:cubicBezTo>
                      <a:pt x="166" y="340"/>
                      <a:pt x="120" y="341"/>
                      <a:pt x="104" y="326"/>
                    </a:cubicBezTo>
                    <a:cubicBezTo>
                      <a:pt x="89" y="310"/>
                      <a:pt x="82" y="270"/>
                      <a:pt x="76" y="285"/>
                    </a:cubicBezTo>
                    <a:cubicBezTo>
                      <a:pt x="71" y="300"/>
                      <a:pt x="67" y="347"/>
                      <a:pt x="74" y="376"/>
                    </a:cubicBezTo>
                    <a:cubicBezTo>
                      <a:pt x="81" y="405"/>
                      <a:pt x="56" y="412"/>
                      <a:pt x="28" y="385"/>
                    </a:cubicBezTo>
                    <a:cubicBezTo>
                      <a:pt x="0" y="358"/>
                      <a:pt x="7" y="281"/>
                      <a:pt x="28" y="233"/>
                    </a:cubicBezTo>
                    <a:cubicBezTo>
                      <a:pt x="49" y="186"/>
                      <a:pt x="84" y="164"/>
                      <a:pt x="101" y="124"/>
                    </a:cubicBezTo>
                    <a:cubicBezTo>
                      <a:pt x="118" y="85"/>
                      <a:pt x="118" y="54"/>
                      <a:pt x="155" y="27"/>
                    </a:cubicBezTo>
                    <a:cubicBezTo>
                      <a:pt x="192" y="0"/>
                      <a:pt x="313" y="31"/>
                      <a:pt x="313" y="6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6"/>
              <p:cNvSpPr/>
              <p:nvPr/>
            </p:nvSpPr>
            <p:spPr>
              <a:xfrm>
                <a:off x="5250107" y="1863975"/>
                <a:ext cx="524435" cy="69102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12" extrusionOk="0">
                    <a:moveTo>
                      <a:pt x="313" y="64"/>
                    </a:moveTo>
                    <a:cubicBezTo>
                      <a:pt x="313" y="68"/>
                      <a:pt x="287" y="89"/>
                      <a:pt x="261" y="105"/>
                    </a:cubicBezTo>
                    <a:cubicBezTo>
                      <a:pt x="232" y="124"/>
                      <a:pt x="223" y="128"/>
                      <a:pt x="200" y="132"/>
                    </a:cubicBezTo>
                    <a:cubicBezTo>
                      <a:pt x="176" y="137"/>
                      <a:pt x="169" y="141"/>
                      <a:pt x="166" y="184"/>
                    </a:cubicBezTo>
                    <a:cubicBezTo>
                      <a:pt x="163" y="227"/>
                      <a:pt x="164" y="239"/>
                      <a:pt x="165" y="290"/>
                    </a:cubicBezTo>
                    <a:cubicBezTo>
                      <a:pt x="166" y="340"/>
                      <a:pt x="120" y="341"/>
                      <a:pt x="104" y="326"/>
                    </a:cubicBezTo>
                    <a:cubicBezTo>
                      <a:pt x="89" y="310"/>
                      <a:pt x="82" y="270"/>
                      <a:pt x="76" y="285"/>
                    </a:cubicBezTo>
                    <a:cubicBezTo>
                      <a:pt x="71" y="300"/>
                      <a:pt x="67" y="347"/>
                      <a:pt x="74" y="376"/>
                    </a:cubicBezTo>
                    <a:cubicBezTo>
                      <a:pt x="81" y="405"/>
                      <a:pt x="56" y="412"/>
                      <a:pt x="28" y="385"/>
                    </a:cubicBezTo>
                    <a:cubicBezTo>
                      <a:pt x="0" y="358"/>
                      <a:pt x="7" y="281"/>
                      <a:pt x="28" y="233"/>
                    </a:cubicBezTo>
                    <a:cubicBezTo>
                      <a:pt x="49" y="186"/>
                      <a:pt x="84" y="164"/>
                      <a:pt x="101" y="124"/>
                    </a:cubicBezTo>
                    <a:cubicBezTo>
                      <a:pt x="118" y="85"/>
                      <a:pt x="118" y="54"/>
                      <a:pt x="155" y="27"/>
                    </a:cubicBezTo>
                    <a:cubicBezTo>
                      <a:pt x="192" y="0"/>
                      <a:pt x="313" y="31"/>
                      <a:pt x="313" y="64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6"/>
              <p:cNvSpPr/>
              <p:nvPr/>
            </p:nvSpPr>
            <p:spPr>
              <a:xfrm>
                <a:off x="5451067" y="1978558"/>
                <a:ext cx="304966" cy="39046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33" extrusionOk="0">
                    <a:moveTo>
                      <a:pt x="182" y="0"/>
                    </a:moveTo>
                    <a:cubicBezTo>
                      <a:pt x="159" y="19"/>
                      <a:pt x="132" y="33"/>
                      <a:pt x="103" y="43"/>
                    </a:cubicBezTo>
                    <a:cubicBezTo>
                      <a:pt x="56" y="59"/>
                      <a:pt x="16" y="81"/>
                      <a:pt x="8" y="115"/>
                    </a:cubicBezTo>
                    <a:cubicBezTo>
                      <a:pt x="0" y="149"/>
                      <a:pt x="39" y="202"/>
                      <a:pt x="22" y="23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6"/>
              <p:cNvSpPr/>
              <p:nvPr/>
            </p:nvSpPr>
            <p:spPr>
              <a:xfrm>
                <a:off x="5288007" y="2452754"/>
                <a:ext cx="5288" cy="28205"/>
              </a:xfrm>
              <a:custGeom>
                <a:avLst/>
                <a:gdLst/>
                <a:ahLst/>
                <a:cxnLst/>
                <a:rect l="l" t="t" r="r" b="b"/>
                <a:pathLst>
                  <a:path w="3" h="17" extrusionOk="0">
                    <a:moveTo>
                      <a:pt x="0" y="0"/>
                    </a:moveTo>
                    <a:cubicBezTo>
                      <a:pt x="0" y="5"/>
                      <a:pt x="1" y="11"/>
                      <a:pt x="3" y="17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6"/>
              <p:cNvSpPr/>
              <p:nvPr/>
            </p:nvSpPr>
            <p:spPr>
              <a:xfrm>
                <a:off x="5293295" y="1988254"/>
                <a:ext cx="373716" cy="434533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59" extrusionOk="0">
                    <a:moveTo>
                      <a:pt x="223" y="0"/>
                    </a:moveTo>
                    <a:cubicBezTo>
                      <a:pt x="213" y="10"/>
                      <a:pt x="201" y="19"/>
                      <a:pt x="188" y="25"/>
                    </a:cubicBezTo>
                    <a:cubicBezTo>
                      <a:pt x="143" y="50"/>
                      <a:pt x="96" y="68"/>
                      <a:pt x="89" y="98"/>
                    </a:cubicBezTo>
                    <a:cubicBezTo>
                      <a:pt x="82" y="127"/>
                      <a:pt x="92" y="159"/>
                      <a:pt x="64" y="180"/>
                    </a:cubicBezTo>
                    <a:cubicBezTo>
                      <a:pt x="44" y="196"/>
                      <a:pt x="11" y="229"/>
                      <a:pt x="0" y="25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>
                <a:off x="5355876" y="2296746"/>
                <a:ext cx="527962" cy="33229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98" extrusionOk="0">
                    <a:moveTo>
                      <a:pt x="57" y="19"/>
                    </a:moveTo>
                    <a:cubicBezTo>
                      <a:pt x="57" y="19"/>
                      <a:pt x="102" y="84"/>
                      <a:pt x="127" y="117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49"/>
                      <a:pt x="226" y="129"/>
                      <a:pt x="251" y="126"/>
                    </a:cubicBezTo>
                    <a:cubicBezTo>
                      <a:pt x="270" y="122"/>
                      <a:pt x="289" y="117"/>
                      <a:pt x="307" y="110"/>
                    </a:cubicBezTo>
                    <a:cubicBezTo>
                      <a:pt x="315" y="131"/>
                      <a:pt x="315" y="131"/>
                      <a:pt x="315" y="131"/>
                    </a:cubicBezTo>
                    <a:cubicBezTo>
                      <a:pt x="315" y="131"/>
                      <a:pt x="228" y="177"/>
                      <a:pt x="194" y="187"/>
                    </a:cubicBezTo>
                    <a:cubicBezTo>
                      <a:pt x="160" y="196"/>
                      <a:pt x="132" y="198"/>
                      <a:pt x="114" y="188"/>
                    </a:cubicBezTo>
                    <a:cubicBezTo>
                      <a:pt x="96" y="177"/>
                      <a:pt x="22" y="101"/>
                      <a:pt x="11" y="76"/>
                    </a:cubicBezTo>
                    <a:cubicBezTo>
                      <a:pt x="0" y="52"/>
                      <a:pt x="4" y="16"/>
                      <a:pt x="18" y="8"/>
                    </a:cubicBezTo>
                    <a:cubicBezTo>
                      <a:pt x="31" y="0"/>
                      <a:pt x="49" y="9"/>
                      <a:pt x="57" y="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>
                <a:off x="5355876" y="2296746"/>
                <a:ext cx="527962" cy="33229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98" extrusionOk="0">
                    <a:moveTo>
                      <a:pt x="57" y="19"/>
                    </a:moveTo>
                    <a:cubicBezTo>
                      <a:pt x="57" y="19"/>
                      <a:pt x="102" y="84"/>
                      <a:pt x="127" y="117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49"/>
                      <a:pt x="226" y="129"/>
                      <a:pt x="251" y="126"/>
                    </a:cubicBezTo>
                    <a:cubicBezTo>
                      <a:pt x="270" y="122"/>
                      <a:pt x="289" y="117"/>
                      <a:pt x="307" y="110"/>
                    </a:cubicBezTo>
                    <a:cubicBezTo>
                      <a:pt x="315" y="131"/>
                      <a:pt x="315" y="131"/>
                      <a:pt x="315" y="131"/>
                    </a:cubicBezTo>
                    <a:cubicBezTo>
                      <a:pt x="315" y="131"/>
                      <a:pt x="228" y="177"/>
                      <a:pt x="194" y="187"/>
                    </a:cubicBezTo>
                    <a:cubicBezTo>
                      <a:pt x="160" y="196"/>
                      <a:pt x="132" y="198"/>
                      <a:pt x="114" y="188"/>
                    </a:cubicBezTo>
                    <a:cubicBezTo>
                      <a:pt x="96" y="177"/>
                      <a:pt x="22" y="101"/>
                      <a:pt x="11" y="76"/>
                    </a:cubicBezTo>
                    <a:cubicBezTo>
                      <a:pt x="0" y="52"/>
                      <a:pt x="4" y="16"/>
                      <a:pt x="18" y="8"/>
                    </a:cubicBezTo>
                    <a:cubicBezTo>
                      <a:pt x="31" y="0"/>
                      <a:pt x="49" y="9"/>
                      <a:pt x="57" y="19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6"/>
              <p:cNvSpPr/>
              <p:nvPr/>
            </p:nvSpPr>
            <p:spPr>
              <a:xfrm>
                <a:off x="5360282" y="2302034"/>
                <a:ext cx="527080" cy="323476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93" extrusionOk="0">
                    <a:moveTo>
                      <a:pt x="54" y="1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97" y="82"/>
                      <a:pt x="122" y="115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7" y="148"/>
                      <a:pt x="148" y="149"/>
                      <a:pt x="149" y="148"/>
                    </a:cubicBezTo>
                    <a:cubicBezTo>
                      <a:pt x="149" y="148"/>
                      <a:pt x="153" y="147"/>
                      <a:pt x="161" y="145"/>
                    </a:cubicBezTo>
                    <a:cubicBezTo>
                      <a:pt x="172" y="142"/>
                      <a:pt x="189" y="138"/>
                      <a:pt x="206" y="134"/>
                    </a:cubicBezTo>
                    <a:cubicBezTo>
                      <a:pt x="223" y="130"/>
                      <a:pt x="239" y="126"/>
                      <a:pt x="248" y="125"/>
                    </a:cubicBezTo>
                    <a:cubicBezTo>
                      <a:pt x="249" y="125"/>
                      <a:pt x="249" y="125"/>
                      <a:pt x="249" y="125"/>
                    </a:cubicBezTo>
                    <a:cubicBezTo>
                      <a:pt x="268" y="121"/>
                      <a:pt x="287" y="116"/>
                      <a:pt x="305" y="109"/>
                    </a:cubicBezTo>
                    <a:cubicBezTo>
                      <a:pt x="304" y="107"/>
                      <a:pt x="304" y="107"/>
                      <a:pt x="304" y="107"/>
                    </a:cubicBezTo>
                    <a:cubicBezTo>
                      <a:pt x="302" y="108"/>
                      <a:pt x="302" y="108"/>
                      <a:pt x="302" y="108"/>
                    </a:cubicBezTo>
                    <a:cubicBezTo>
                      <a:pt x="310" y="129"/>
                      <a:pt x="310" y="129"/>
                      <a:pt x="310" y="129"/>
                    </a:cubicBezTo>
                    <a:cubicBezTo>
                      <a:pt x="312" y="128"/>
                      <a:pt x="312" y="128"/>
                      <a:pt x="312" y="128"/>
                    </a:cubicBezTo>
                    <a:cubicBezTo>
                      <a:pt x="311" y="127"/>
                      <a:pt x="311" y="127"/>
                      <a:pt x="311" y="127"/>
                    </a:cubicBezTo>
                    <a:cubicBezTo>
                      <a:pt x="311" y="127"/>
                      <a:pt x="310" y="127"/>
                      <a:pt x="307" y="129"/>
                    </a:cubicBezTo>
                    <a:cubicBezTo>
                      <a:pt x="299" y="133"/>
                      <a:pt x="277" y="144"/>
                      <a:pt x="253" y="156"/>
                    </a:cubicBezTo>
                    <a:cubicBezTo>
                      <a:pt x="230" y="167"/>
                      <a:pt x="205" y="178"/>
                      <a:pt x="190" y="182"/>
                    </a:cubicBezTo>
                    <a:cubicBezTo>
                      <a:pt x="172" y="186"/>
                      <a:pt x="156" y="189"/>
                      <a:pt x="142" y="189"/>
                    </a:cubicBezTo>
                    <a:cubicBezTo>
                      <a:pt x="130" y="189"/>
                      <a:pt x="120" y="187"/>
                      <a:pt x="112" y="183"/>
                    </a:cubicBezTo>
                    <a:cubicBezTo>
                      <a:pt x="108" y="181"/>
                      <a:pt x="100" y="174"/>
                      <a:pt x="90" y="165"/>
                    </a:cubicBezTo>
                    <a:cubicBezTo>
                      <a:pt x="76" y="152"/>
                      <a:pt x="58" y="133"/>
                      <a:pt x="42" y="115"/>
                    </a:cubicBezTo>
                    <a:cubicBezTo>
                      <a:pt x="35" y="107"/>
                      <a:pt x="27" y="98"/>
                      <a:pt x="22" y="91"/>
                    </a:cubicBezTo>
                    <a:cubicBezTo>
                      <a:pt x="16" y="83"/>
                      <a:pt x="12" y="77"/>
                      <a:pt x="10" y="73"/>
                    </a:cubicBezTo>
                    <a:cubicBezTo>
                      <a:pt x="6" y="63"/>
                      <a:pt x="4" y="52"/>
                      <a:pt x="4" y="42"/>
                    </a:cubicBezTo>
                    <a:cubicBezTo>
                      <a:pt x="4" y="34"/>
                      <a:pt x="5" y="26"/>
                      <a:pt x="7" y="20"/>
                    </a:cubicBezTo>
                    <a:cubicBezTo>
                      <a:pt x="9" y="13"/>
                      <a:pt x="12" y="9"/>
                      <a:pt x="16" y="7"/>
                    </a:cubicBezTo>
                    <a:cubicBezTo>
                      <a:pt x="19" y="5"/>
                      <a:pt x="23" y="4"/>
                      <a:pt x="26" y="4"/>
                    </a:cubicBezTo>
                    <a:cubicBezTo>
                      <a:pt x="36" y="4"/>
                      <a:pt x="47" y="11"/>
                      <a:pt x="52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49" y="7"/>
                      <a:pt x="38" y="0"/>
                      <a:pt x="26" y="0"/>
                    </a:cubicBezTo>
                    <a:cubicBezTo>
                      <a:pt x="22" y="0"/>
                      <a:pt x="18" y="1"/>
                      <a:pt x="14" y="3"/>
                    </a:cubicBezTo>
                    <a:cubicBezTo>
                      <a:pt x="9" y="6"/>
                      <a:pt x="6" y="12"/>
                      <a:pt x="3" y="18"/>
                    </a:cubicBezTo>
                    <a:cubicBezTo>
                      <a:pt x="1" y="25"/>
                      <a:pt x="0" y="33"/>
                      <a:pt x="0" y="42"/>
                    </a:cubicBezTo>
                    <a:cubicBezTo>
                      <a:pt x="0" y="53"/>
                      <a:pt x="2" y="64"/>
                      <a:pt x="6" y="74"/>
                    </a:cubicBezTo>
                    <a:cubicBezTo>
                      <a:pt x="9" y="81"/>
                      <a:pt x="16" y="90"/>
                      <a:pt x="25" y="101"/>
                    </a:cubicBezTo>
                    <a:cubicBezTo>
                      <a:pt x="38" y="117"/>
                      <a:pt x="56" y="137"/>
                      <a:pt x="72" y="153"/>
                    </a:cubicBezTo>
                    <a:cubicBezTo>
                      <a:pt x="80" y="161"/>
                      <a:pt x="88" y="168"/>
                      <a:pt x="95" y="174"/>
                    </a:cubicBezTo>
                    <a:cubicBezTo>
                      <a:pt x="101" y="180"/>
                      <a:pt x="107" y="184"/>
                      <a:pt x="110" y="186"/>
                    </a:cubicBezTo>
                    <a:cubicBezTo>
                      <a:pt x="119" y="191"/>
                      <a:pt x="130" y="193"/>
                      <a:pt x="142" y="193"/>
                    </a:cubicBezTo>
                    <a:cubicBezTo>
                      <a:pt x="156" y="193"/>
                      <a:pt x="173" y="190"/>
                      <a:pt x="191" y="185"/>
                    </a:cubicBezTo>
                    <a:cubicBezTo>
                      <a:pt x="209" y="181"/>
                      <a:pt x="239" y="167"/>
                      <a:pt x="265" y="154"/>
                    </a:cubicBezTo>
                    <a:cubicBezTo>
                      <a:pt x="291" y="142"/>
                      <a:pt x="313" y="130"/>
                      <a:pt x="313" y="130"/>
                    </a:cubicBezTo>
                    <a:cubicBezTo>
                      <a:pt x="314" y="130"/>
                      <a:pt x="314" y="129"/>
                      <a:pt x="314" y="128"/>
                    </a:cubicBezTo>
                    <a:cubicBezTo>
                      <a:pt x="306" y="106"/>
                      <a:pt x="306" y="106"/>
                      <a:pt x="306" y="106"/>
                    </a:cubicBezTo>
                    <a:cubicBezTo>
                      <a:pt x="306" y="106"/>
                      <a:pt x="306" y="106"/>
                      <a:pt x="305" y="105"/>
                    </a:cubicBezTo>
                    <a:cubicBezTo>
                      <a:pt x="305" y="105"/>
                      <a:pt x="304" y="105"/>
                      <a:pt x="304" y="105"/>
                    </a:cubicBezTo>
                    <a:cubicBezTo>
                      <a:pt x="286" y="112"/>
                      <a:pt x="267" y="118"/>
                      <a:pt x="248" y="121"/>
                    </a:cubicBezTo>
                    <a:cubicBezTo>
                      <a:pt x="248" y="123"/>
                      <a:pt x="248" y="123"/>
                      <a:pt x="248" y="123"/>
                    </a:cubicBezTo>
                    <a:cubicBezTo>
                      <a:pt x="248" y="121"/>
                      <a:pt x="248" y="121"/>
                      <a:pt x="248" y="121"/>
                    </a:cubicBezTo>
                    <a:cubicBezTo>
                      <a:pt x="235" y="123"/>
                      <a:pt x="210" y="129"/>
                      <a:pt x="188" y="134"/>
                    </a:cubicBezTo>
                    <a:cubicBezTo>
                      <a:pt x="167" y="139"/>
                      <a:pt x="148" y="145"/>
                      <a:pt x="148" y="145"/>
                    </a:cubicBezTo>
                    <a:cubicBezTo>
                      <a:pt x="148" y="146"/>
                      <a:pt x="148" y="146"/>
                      <a:pt x="148" y="146"/>
                    </a:cubicBezTo>
                    <a:cubicBezTo>
                      <a:pt x="150" y="145"/>
                      <a:pt x="150" y="145"/>
                      <a:pt x="150" y="145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13" y="96"/>
                      <a:pt x="95" y="72"/>
                      <a:pt x="81" y="52"/>
                    </a:cubicBezTo>
                    <a:cubicBezTo>
                      <a:pt x="74" y="42"/>
                      <a:pt x="68" y="32"/>
                      <a:pt x="63" y="26"/>
                    </a:cubicBezTo>
                    <a:cubicBezTo>
                      <a:pt x="58" y="19"/>
                      <a:pt x="56" y="15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16"/>
                      <a:pt x="54" y="16"/>
                      <a:pt x="54" y="1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5360282" y="2302034"/>
                <a:ext cx="527080" cy="323476"/>
              </a:xfrm>
              <a:custGeom>
                <a:avLst/>
                <a:gdLst/>
                <a:ahLst/>
                <a:cxnLst/>
                <a:rect l="l" t="t" r="r" b="b"/>
                <a:pathLst>
                  <a:path w="314" h="193" extrusionOk="0">
                    <a:moveTo>
                      <a:pt x="54" y="16"/>
                    </a:move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7"/>
                      <a:pt x="97" y="82"/>
                      <a:pt x="122" y="115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7" y="148"/>
                      <a:pt x="148" y="149"/>
                      <a:pt x="149" y="148"/>
                    </a:cubicBezTo>
                    <a:cubicBezTo>
                      <a:pt x="149" y="148"/>
                      <a:pt x="153" y="147"/>
                      <a:pt x="161" y="145"/>
                    </a:cubicBezTo>
                    <a:cubicBezTo>
                      <a:pt x="172" y="142"/>
                      <a:pt x="189" y="138"/>
                      <a:pt x="206" y="134"/>
                    </a:cubicBezTo>
                    <a:cubicBezTo>
                      <a:pt x="223" y="130"/>
                      <a:pt x="239" y="126"/>
                      <a:pt x="248" y="125"/>
                    </a:cubicBezTo>
                    <a:cubicBezTo>
                      <a:pt x="249" y="125"/>
                      <a:pt x="249" y="125"/>
                      <a:pt x="249" y="125"/>
                    </a:cubicBezTo>
                    <a:cubicBezTo>
                      <a:pt x="268" y="121"/>
                      <a:pt x="287" y="116"/>
                      <a:pt x="305" y="109"/>
                    </a:cubicBezTo>
                    <a:cubicBezTo>
                      <a:pt x="304" y="107"/>
                      <a:pt x="304" y="107"/>
                      <a:pt x="304" y="107"/>
                    </a:cubicBezTo>
                    <a:cubicBezTo>
                      <a:pt x="302" y="108"/>
                      <a:pt x="302" y="108"/>
                      <a:pt x="302" y="108"/>
                    </a:cubicBezTo>
                    <a:cubicBezTo>
                      <a:pt x="310" y="129"/>
                      <a:pt x="310" y="129"/>
                      <a:pt x="310" y="129"/>
                    </a:cubicBezTo>
                    <a:cubicBezTo>
                      <a:pt x="312" y="128"/>
                      <a:pt x="312" y="128"/>
                      <a:pt x="312" y="128"/>
                    </a:cubicBezTo>
                    <a:cubicBezTo>
                      <a:pt x="311" y="127"/>
                      <a:pt x="311" y="127"/>
                      <a:pt x="311" y="127"/>
                    </a:cubicBezTo>
                    <a:cubicBezTo>
                      <a:pt x="311" y="127"/>
                      <a:pt x="310" y="127"/>
                      <a:pt x="307" y="129"/>
                    </a:cubicBezTo>
                    <a:cubicBezTo>
                      <a:pt x="299" y="133"/>
                      <a:pt x="277" y="144"/>
                      <a:pt x="253" y="156"/>
                    </a:cubicBezTo>
                    <a:cubicBezTo>
                      <a:pt x="230" y="167"/>
                      <a:pt x="205" y="178"/>
                      <a:pt x="190" y="182"/>
                    </a:cubicBezTo>
                    <a:cubicBezTo>
                      <a:pt x="172" y="186"/>
                      <a:pt x="156" y="189"/>
                      <a:pt x="142" y="189"/>
                    </a:cubicBezTo>
                    <a:cubicBezTo>
                      <a:pt x="130" y="189"/>
                      <a:pt x="120" y="187"/>
                      <a:pt x="112" y="183"/>
                    </a:cubicBezTo>
                    <a:cubicBezTo>
                      <a:pt x="108" y="181"/>
                      <a:pt x="100" y="174"/>
                      <a:pt x="90" y="165"/>
                    </a:cubicBezTo>
                    <a:cubicBezTo>
                      <a:pt x="76" y="152"/>
                      <a:pt x="58" y="133"/>
                      <a:pt x="42" y="115"/>
                    </a:cubicBezTo>
                    <a:cubicBezTo>
                      <a:pt x="35" y="107"/>
                      <a:pt x="27" y="98"/>
                      <a:pt x="22" y="91"/>
                    </a:cubicBezTo>
                    <a:cubicBezTo>
                      <a:pt x="16" y="83"/>
                      <a:pt x="12" y="77"/>
                      <a:pt x="10" y="73"/>
                    </a:cubicBezTo>
                    <a:cubicBezTo>
                      <a:pt x="6" y="63"/>
                      <a:pt x="4" y="52"/>
                      <a:pt x="4" y="42"/>
                    </a:cubicBezTo>
                    <a:cubicBezTo>
                      <a:pt x="4" y="34"/>
                      <a:pt x="5" y="26"/>
                      <a:pt x="7" y="20"/>
                    </a:cubicBezTo>
                    <a:cubicBezTo>
                      <a:pt x="9" y="13"/>
                      <a:pt x="12" y="9"/>
                      <a:pt x="16" y="7"/>
                    </a:cubicBezTo>
                    <a:cubicBezTo>
                      <a:pt x="19" y="5"/>
                      <a:pt x="23" y="4"/>
                      <a:pt x="26" y="4"/>
                    </a:cubicBezTo>
                    <a:cubicBezTo>
                      <a:pt x="36" y="4"/>
                      <a:pt x="47" y="11"/>
                      <a:pt x="52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49" y="7"/>
                      <a:pt x="38" y="0"/>
                      <a:pt x="26" y="0"/>
                    </a:cubicBezTo>
                    <a:cubicBezTo>
                      <a:pt x="22" y="0"/>
                      <a:pt x="18" y="1"/>
                      <a:pt x="14" y="3"/>
                    </a:cubicBezTo>
                    <a:cubicBezTo>
                      <a:pt x="9" y="6"/>
                      <a:pt x="6" y="12"/>
                      <a:pt x="3" y="18"/>
                    </a:cubicBezTo>
                    <a:cubicBezTo>
                      <a:pt x="1" y="25"/>
                      <a:pt x="0" y="33"/>
                      <a:pt x="0" y="42"/>
                    </a:cubicBezTo>
                    <a:cubicBezTo>
                      <a:pt x="0" y="53"/>
                      <a:pt x="2" y="64"/>
                      <a:pt x="6" y="74"/>
                    </a:cubicBezTo>
                    <a:cubicBezTo>
                      <a:pt x="9" y="81"/>
                      <a:pt x="16" y="90"/>
                      <a:pt x="25" y="101"/>
                    </a:cubicBezTo>
                    <a:cubicBezTo>
                      <a:pt x="38" y="117"/>
                      <a:pt x="56" y="137"/>
                      <a:pt x="72" y="153"/>
                    </a:cubicBezTo>
                    <a:cubicBezTo>
                      <a:pt x="80" y="161"/>
                      <a:pt x="88" y="168"/>
                      <a:pt x="95" y="174"/>
                    </a:cubicBezTo>
                    <a:cubicBezTo>
                      <a:pt x="101" y="180"/>
                      <a:pt x="107" y="184"/>
                      <a:pt x="110" y="186"/>
                    </a:cubicBezTo>
                    <a:cubicBezTo>
                      <a:pt x="119" y="191"/>
                      <a:pt x="130" y="193"/>
                      <a:pt x="142" y="193"/>
                    </a:cubicBezTo>
                    <a:cubicBezTo>
                      <a:pt x="156" y="193"/>
                      <a:pt x="173" y="190"/>
                      <a:pt x="191" y="185"/>
                    </a:cubicBezTo>
                    <a:cubicBezTo>
                      <a:pt x="209" y="181"/>
                      <a:pt x="239" y="167"/>
                      <a:pt x="265" y="154"/>
                    </a:cubicBezTo>
                    <a:cubicBezTo>
                      <a:pt x="291" y="142"/>
                      <a:pt x="313" y="130"/>
                      <a:pt x="313" y="130"/>
                    </a:cubicBezTo>
                    <a:cubicBezTo>
                      <a:pt x="314" y="130"/>
                      <a:pt x="314" y="129"/>
                      <a:pt x="314" y="128"/>
                    </a:cubicBezTo>
                    <a:cubicBezTo>
                      <a:pt x="306" y="106"/>
                      <a:pt x="306" y="106"/>
                      <a:pt x="306" y="106"/>
                    </a:cubicBezTo>
                    <a:cubicBezTo>
                      <a:pt x="306" y="106"/>
                      <a:pt x="306" y="106"/>
                      <a:pt x="305" y="105"/>
                    </a:cubicBezTo>
                    <a:cubicBezTo>
                      <a:pt x="305" y="105"/>
                      <a:pt x="304" y="105"/>
                      <a:pt x="304" y="105"/>
                    </a:cubicBezTo>
                    <a:cubicBezTo>
                      <a:pt x="286" y="112"/>
                      <a:pt x="267" y="118"/>
                      <a:pt x="248" y="121"/>
                    </a:cubicBezTo>
                    <a:cubicBezTo>
                      <a:pt x="248" y="123"/>
                      <a:pt x="248" y="123"/>
                      <a:pt x="248" y="123"/>
                    </a:cubicBezTo>
                    <a:cubicBezTo>
                      <a:pt x="248" y="121"/>
                      <a:pt x="248" y="121"/>
                      <a:pt x="248" y="121"/>
                    </a:cubicBezTo>
                    <a:cubicBezTo>
                      <a:pt x="235" y="123"/>
                      <a:pt x="210" y="129"/>
                      <a:pt x="188" y="134"/>
                    </a:cubicBezTo>
                    <a:cubicBezTo>
                      <a:pt x="167" y="139"/>
                      <a:pt x="148" y="145"/>
                      <a:pt x="148" y="145"/>
                    </a:cubicBezTo>
                    <a:cubicBezTo>
                      <a:pt x="148" y="146"/>
                      <a:pt x="148" y="146"/>
                      <a:pt x="148" y="146"/>
                    </a:cubicBezTo>
                    <a:cubicBezTo>
                      <a:pt x="150" y="145"/>
                      <a:pt x="150" y="145"/>
                      <a:pt x="150" y="145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13" y="96"/>
                      <a:pt x="95" y="72"/>
                      <a:pt x="81" y="52"/>
                    </a:cubicBezTo>
                    <a:cubicBezTo>
                      <a:pt x="74" y="42"/>
                      <a:pt x="68" y="32"/>
                      <a:pt x="63" y="26"/>
                    </a:cubicBezTo>
                    <a:cubicBezTo>
                      <a:pt x="58" y="19"/>
                      <a:pt x="56" y="15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16"/>
                      <a:pt x="54" y="16"/>
                      <a:pt x="54" y="1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6"/>
              <p:cNvSpPr/>
              <p:nvPr/>
            </p:nvSpPr>
            <p:spPr>
              <a:xfrm>
                <a:off x="5937603" y="2392819"/>
                <a:ext cx="117227" cy="934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0" y="31"/>
                    </a:moveTo>
                    <a:cubicBezTo>
                      <a:pt x="0" y="31"/>
                      <a:pt x="15" y="16"/>
                      <a:pt x="23" y="8"/>
                    </a:cubicBezTo>
                    <a:cubicBezTo>
                      <a:pt x="31" y="0"/>
                      <a:pt x="55" y="4"/>
                      <a:pt x="62" y="23"/>
                    </a:cubicBezTo>
                    <a:cubicBezTo>
                      <a:pt x="70" y="42"/>
                      <a:pt x="56" y="45"/>
                      <a:pt x="40" y="52"/>
                    </a:cubicBezTo>
                    <a:cubicBezTo>
                      <a:pt x="31" y="56"/>
                      <a:pt x="20" y="55"/>
                      <a:pt x="12" y="49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6"/>
              <p:cNvSpPr/>
              <p:nvPr/>
            </p:nvSpPr>
            <p:spPr>
              <a:xfrm>
                <a:off x="5937603" y="2392819"/>
                <a:ext cx="117227" cy="934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56" extrusionOk="0">
                    <a:moveTo>
                      <a:pt x="0" y="31"/>
                    </a:moveTo>
                    <a:cubicBezTo>
                      <a:pt x="0" y="31"/>
                      <a:pt x="15" y="16"/>
                      <a:pt x="23" y="8"/>
                    </a:cubicBezTo>
                    <a:cubicBezTo>
                      <a:pt x="31" y="0"/>
                      <a:pt x="55" y="4"/>
                      <a:pt x="62" y="23"/>
                    </a:cubicBezTo>
                    <a:cubicBezTo>
                      <a:pt x="70" y="42"/>
                      <a:pt x="56" y="45"/>
                      <a:pt x="40" y="52"/>
                    </a:cubicBezTo>
                    <a:cubicBezTo>
                      <a:pt x="31" y="56"/>
                      <a:pt x="20" y="55"/>
                      <a:pt x="12" y="49"/>
                    </a:cubicBezTo>
                    <a:lnTo>
                      <a:pt x="0" y="31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6"/>
              <p:cNvSpPr/>
              <p:nvPr/>
            </p:nvSpPr>
            <p:spPr>
              <a:xfrm>
                <a:off x="6014284" y="2374310"/>
                <a:ext cx="66987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4" extrusionOk="0">
                    <a:moveTo>
                      <a:pt x="14" y="6"/>
                    </a:moveTo>
                    <a:cubicBezTo>
                      <a:pt x="14" y="6"/>
                      <a:pt x="38" y="25"/>
                      <a:pt x="39" y="37"/>
                    </a:cubicBezTo>
                    <a:cubicBezTo>
                      <a:pt x="40" y="50"/>
                      <a:pt x="27" y="64"/>
                      <a:pt x="18" y="50"/>
                    </a:cubicBezTo>
                    <a:cubicBezTo>
                      <a:pt x="10" y="39"/>
                      <a:pt x="4" y="27"/>
                      <a:pt x="1" y="15"/>
                    </a:cubicBezTo>
                    <a:cubicBezTo>
                      <a:pt x="0" y="7"/>
                      <a:pt x="6" y="0"/>
                      <a:pt x="1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>
                <a:off x="6014284" y="2374310"/>
                <a:ext cx="66987" cy="106650"/>
              </a:xfrm>
              <a:custGeom>
                <a:avLst/>
                <a:gdLst/>
                <a:ahLst/>
                <a:cxnLst/>
                <a:rect l="l" t="t" r="r" b="b"/>
                <a:pathLst>
                  <a:path w="40" h="64" extrusionOk="0">
                    <a:moveTo>
                      <a:pt x="14" y="6"/>
                    </a:moveTo>
                    <a:cubicBezTo>
                      <a:pt x="14" y="6"/>
                      <a:pt x="38" y="25"/>
                      <a:pt x="39" y="37"/>
                    </a:cubicBezTo>
                    <a:cubicBezTo>
                      <a:pt x="40" y="50"/>
                      <a:pt x="27" y="64"/>
                      <a:pt x="18" y="50"/>
                    </a:cubicBezTo>
                    <a:cubicBezTo>
                      <a:pt x="10" y="39"/>
                      <a:pt x="4" y="27"/>
                      <a:pt x="1" y="15"/>
                    </a:cubicBezTo>
                    <a:cubicBezTo>
                      <a:pt x="0" y="7"/>
                      <a:pt x="6" y="0"/>
                      <a:pt x="14" y="6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6"/>
              <p:cNvSpPr/>
              <p:nvPr/>
            </p:nvSpPr>
            <p:spPr>
              <a:xfrm>
                <a:off x="5958756" y="2359325"/>
                <a:ext cx="81089" cy="98717"/>
              </a:xfrm>
              <a:custGeom>
                <a:avLst/>
                <a:gdLst/>
                <a:ahLst/>
                <a:cxnLst/>
                <a:rect l="l" t="t" r="r" b="b"/>
                <a:pathLst>
                  <a:path w="48" h="59" extrusionOk="0">
                    <a:moveTo>
                      <a:pt x="0" y="43"/>
                    </a:moveTo>
                    <a:cubicBezTo>
                      <a:pt x="0" y="43"/>
                      <a:pt x="18" y="25"/>
                      <a:pt x="29" y="13"/>
                    </a:cubicBezTo>
                    <a:cubicBezTo>
                      <a:pt x="41" y="0"/>
                      <a:pt x="48" y="2"/>
                      <a:pt x="47" y="15"/>
                    </a:cubicBezTo>
                    <a:cubicBezTo>
                      <a:pt x="46" y="27"/>
                      <a:pt x="32" y="34"/>
                      <a:pt x="32" y="34"/>
                    </a:cubicBezTo>
                    <a:cubicBezTo>
                      <a:pt x="32" y="34"/>
                      <a:pt x="29" y="55"/>
                      <a:pt x="14" y="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6"/>
              <p:cNvSpPr/>
              <p:nvPr/>
            </p:nvSpPr>
            <p:spPr>
              <a:xfrm>
                <a:off x="5958756" y="2359325"/>
                <a:ext cx="81089" cy="98717"/>
              </a:xfrm>
              <a:custGeom>
                <a:avLst/>
                <a:gdLst/>
                <a:ahLst/>
                <a:cxnLst/>
                <a:rect l="l" t="t" r="r" b="b"/>
                <a:pathLst>
                  <a:path w="48" h="59" extrusionOk="0">
                    <a:moveTo>
                      <a:pt x="0" y="43"/>
                    </a:moveTo>
                    <a:cubicBezTo>
                      <a:pt x="0" y="43"/>
                      <a:pt x="18" y="25"/>
                      <a:pt x="29" y="13"/>
                    </a:cubicBezTo>
                    <a:cubicBezTo>
                      <a:pt x="41" y="0"/>
                      <a:pt x="48" y="2"/>
                      <a:pt x="47" y="15"/>
                    </a:cubicBezTo>
                    <a:cubicBezTo>
                      <a:pt x="46" y="27"/>
                      <a:pt x="32" y="34"/>
                      <a:pt x="32" y="34"/>
                    </a:cubicBezTo>
                    <a:cubicBezTo>
                      <a:pt x="32" y="34"/>
                      <a:pt x="29" y="55"/>
                      <a:pt x="14" y="59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5870616" y="2430720"/>
                <a:ext cx="137499" cy="85497"/>
              </a:xfrm>
              <a:custGeom>
                <a:avLst/>
                <a:gdLst/>
                <a:ahLst/>
                <a:cxnLst/>
                <a:rect l="l" t="t" r="r" b="b"/>
                <a:pathLst>
                  <a:path w="82" h="51" extrusionOk="0">
                    <a:moveTo>
                      <a:pt x="0" y="30"/>
                    </a:moveTo>
                    <a:cubicBezTo>
                      <a:pt x="7" y="20"/>
                      <a:pt x="16" y="12"/>
                      <a:pt x="26" y="7"/>
                    </a:cubicBezTo>
                    <a:cubicBezTo>
                      <a:pt x="42" y="0"/>
                      <a:pt x="51" y="0"/>
                      <a:pt x="59" y="8"/>
                    </a:cubicBezTo>
                    <a:cubicBezTo>
                      <a:pt x="67" y="16"/>
                      <a:pt x="82" y="21"/>
                      <a:pt x="80" y="29"/>
                    </a:cubicBezTo>
                    <a:cubicBezTo>
                      <a:pt x="78" y="37"/>
                      <a:pt x="70" y="34"/>
                      <a:pt x="67" y="32"/>
                    </a:cubicBezTo>
                    <a:cubicBezTo>
                      <a:pt x="61" y="31"/>
                      <a:pt x="55" y="31"/>
                      <a:pt x="49" y="30"/>
                    </a:cubicBezTo>
                    <a:cubicBezTo>
                      <a:pt x="44" y="37"/>
                      <a:pt x="38" y="43"/>
                      <a:pt x="31" y="47"/>
                    </a:cubicBezTo>
                    <a:cubicBezTo>
                      <a:pt x="23" y="49"/>
                      <a:pt x="16" y="51"/>
                      <a:pt x="8" y="51"/>
                    </a:cubicBezTo>
                    <a:cubicBezTo>
                      <a:pt x="0" y="30"/>
                      <a:pt x="0" y="30"/>
                      <a:pt x="0" y="3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5867090" y="2430720"/>
                <a:ext cx="141025" cy="90785"/>
              </a:xfrm>
              <a:custGeom>
                <a:avLst/>
                <a:gdLst/>
                <a:ahLst/>
                <a:cxnLst/>
                <a:rect l="l" t="t" r="r" b="b"/>
                <a:pathLst>
                  <a:path w="84" h="54" extrusionOk="0">
                    <a:moveTo>
                      <a:pt x="2" y="30"/>
                    </a:moveTo>
                    <a:cubicBezTo>
                      <a:pt x="4" y="31"/>
                      <a:pt x="4" y="31"/>
                      <a:pt x="4" y="31"/>
                    </a:cubicBezTo>
                    <a:cubicBezTo>
                      <a:pt x="10" y="21"/>
                      <a:pt x="19" y="14"/>
                      <a:pt x="29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6" y="5"/>
                      <a:pt x="42" y="4"/>
                      <a:pt x="47" y="4"/>
                    </a:cubicBezTo>
                    <a:cubicBezTo>
                      <a:pt x="52" y="4"/>
                      <a:pt x="55" y="5"/>
                      <a:pt x="59" y="9"/>
                    </a:cubicBezTo>
                    <a:cubicBezTo>
                      <a:pt x="63" y="13"/>
                      <a:pt x="69" y="16"/>
                      <a:pt x="73" y="19"/>
                    </a:cubicBezTo>
                    <a:cubicBezTo>
                      <a:pt x="75" y="21"/>
                      <a:pt x="77" y="22"/>
                      <a:pt x="78" y="24"/>
                    </a:cubicBezTo>
                    <a:cubicBezTo>
                      <a:pt x="80" y="25"/>
                      <a:pt x="80" y="26"/>
                      <a:pt x="80" y="28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30"/>
                      <a:pt x="79" y="31"/>
                      <a:pt x="78" y="31"/>
                    </a:cubicBezTo>
                    <a:cubicBezTo>
                      <a:pt x="78" y="32"/>
                      <a:pt x="77" y="32"/>
                      <a:pt x="76" y="32"/>
                    </a:cubicBezTo>
                    <a:cubicBezTo>
                      <a:pt x="74" y="32"/>
                      <a:pt x="71" y="31"/>
                      <a:pt x="69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3" y="29"/>
                      <a:pt x="57" y="29"/>
                      <a:pt x="51" y="28"/>
                    </a:cubicBezTo>
                    <a:cubicBezTo>
                      <a:pt x="50" y="28"/>
                      <a:pt x="49" y="28"/>
                      <a:pt x="49" y="29"/>
                    </a:cubicBezTo>
                    <a:cubicBezTo>
                      <a:pt x="44" y="35"/>
                      <a:pt x="38" y="41"/>
                      <a:pt x="32" y="45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25" y="47"/>
                      <a:pt x="18" y="49"/>
                      <a:pt x="10" y="49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9" y="53"/>
                      <a:pt x="9" y="54"/>
                      <a:pt x="10" y="53"/>
                    </a:cubicBezTo>
                    <a:cubicBezTo>
                      <a:pt x="18" y="53"/>
                      <a:pt x="26" y="51"/>
                      <a:pt x="33" y="49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41" y="44"/>
                      <a:pt x="47" y="38"/>
                      <a:pt x="52" y="31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6" y="33"/>
                      <a:pt x="62" y="33"/>
                      <a:pt x="68" y="34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5"/>
                      <a:pt x="72" y="36"/>
                      <a:pt x="76" y="36"/>
                    </a:cubicBezTo>
                    <a:cubicBezTo>
                      <a:pt x="77" y="36"/>
                      <a:pt x="79" y="36"/>
                      <a:pt x="81" y="35"/>
                    </a:cubicBezTo>
                    <a:cubicBezTo>
                      <a:pt x="82" y="34"/>
                      <a:pt x="83" y="32"/>
                      <a:pt x="84" y="30"/>
                    </a:cubicBezTo>
                    <a:cubicBezTo>
                      <a:pt x="84" y="29"/>
                      <a:pt x="84" y="28"/>
                      <a:pt x="84" y="28"/>
                    </a:cubicBezTo>
                    <a:cubicBezTo>
                      <a:pt x="84" y="25"/>
                      <a:pt x="83" y="23"/>
                      <a:pt x="81" y="21"/>
                    </a:cubicBezTo>
                    <a:cubicBezTo>
                      <a:pt x="79" y="18"/>
                      <a:pt x="75" y="16"/>
                      <a:pt x="72" y="14"/>
                    </a:cubicBezTo>
                    <a:cubicBezTo>
                      <a:pt x="68" y="11"/>
                      <a:pt x="65" y="9"/>
                      <a:pt x="62" y="6"/>
                    </a:cubicBezTo>
                    <a:cubicBezTo>
                      <a:pt x="58" y="2"/>
                      <a:pt x="53" y="0"/>
                      <a:pt x="47" y="0"/>
                    </a:cubicBezTo>
                    <a:cubicBezTo>
                      <a:pt x="41" y="0"/>
                      <a:pt x="35" y="1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16" y="10"/>
                      <a:pt x="7" y="19"/>
                      <a:pt x="1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2" y="30"/>
                      <a:pt x="2" y="30"/>
                      <a:pt x="2" y="3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4889612" y="3498983"/>
                <a:ext cx="1651753" cy="43277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1" extrusionOk="0">
                    <a:moveTo>
                      <a:pt x="399" y="120"/>
                    </a:moveTo>
                    <a:lnTo>
                      <a:pt x="0" y="179"/>
                    </a:lnTo>
                    <a:lnTo>
                      <a:pt x="1874" y="491"/>
                    </a:lnTo>
                    <a:lnTo>
                      <a:pt x="1775" y="0"/>
                    </a:lnTo>
                    <a:lnTo>
                      <a:pt x="399" y="120"/>
                    </a:lnTo>
                    <a:close/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6"/>
              <p:cNvSpPr/>
              <p:nvPr/>
            </p:nvSpPr>
            <p:spPr>
              <a:xfrm>
                <a:off x="4889612" y="3498983"/>
                <a:ext cx="1651753" cy="43277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1" extrusionOk="0">
                    <a:moveTo>
                      <a:pt x="399" y="120"/>
                    </a:moveTo>
                    <a:lnTo>
                      <a:pt x="0" y="179"/>
                    </a:lnTo>
                    <a:lnTo>
                      <a:pt x="1874" y="491"/>
                    </a:lnTo>
                    <a:lnTo>
                      <a:pt x="1775" y="0"/>
                    </a:lnTo>
                    <a:lnTo>
                      <a:pt x="399" y="12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>
                <a:off x="4889612" y="3498983"/>
                <a:ext cx="1651753" cy="43277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1" extrusionOk="0">
                    <a:moveTo>
                      <a:pt x="1775" y="0"/>
                    </a:moveTo>
                    <a:lnTo>
                      <a:pt x="1691" y="8"/>
                    </a:lnTo>
                    <a:lnTo>
                      <a:pt x="1714" y="59"/>
                    </a:lnTo>
                    <a:lnTo>
                      <a:pt x="118" y="162"/>
                    </a:lnTo>
                    <a:lnTo>
                      <a:pt x="0" y="179"/>
                    </a:lnTo>
                    <a:lnTo>
                      <a:pt x="1874" y="491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rgbClr val="BEEEC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4889612" y="3498983"/>
                <a:ext cx="1651753" cy="432770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491" extrusionOk="0">
                    <a:moveTo>
                      <a:pt x="1775" y="0"/>
                    </a:moveTo>
                    <a:lnTo>
                      <a:pt x="1691" y="8"/>
                    </a:lnTo>
                    <a:lnTo>
                      <a:pt x="1714" y="59"/>
                    </a:lnTo>
                    <a:lnTo>
                      <a:pt x="118" y="162"/>
                    </a:lnTo>
                    <a:lnTo>
                      <a:pt x="0" y="179"/>
                    </a:lnTo>
                    <a:lnTo>
                      <a:pt x="1874" y="491"/>
                    </a:lnTo>
                    <a:lnTo>
                      <a:pt x="177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6"/>
              <p:cNvSpPr/>
              <p:nvPr/>
            </p:nvSpPr>
            <p:spPr>
              <a:xfrm>
                <a:off x="4951311" y="2461569"/>
                <a:ext cx="1449030" cy="118196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705" extrusionOk="0">
                    <a:moveTo>
                      <a:pt x="569" y="0"/>
                    </a:moveTo>
                    <a:cubicBezTo>
                      <a:pt x="569" y="0"/>
                      <a:pt x="328" y="549"/>
                      <a:pt x="0" y="705"/>
                    </a:cubicBezTo>
                    <a:cubicBezTo>
                      <a:pt x="864" y="650"/>
                      <a:pt x="864" y="650"/>
                      <a:pt x="864" y="650"/>
                    </a:cubicBezTo>
                    <a:cubicBezTo>
                      <a:pt x="569" y="0"/>
                      <a:pt x="569" y="0"/>
                      <a:pt x="569" y="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>
                <a:off x="4968058" y="2469502"/>
                <a:ext cx="1426995" cy="1170506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98" extrusionOk="0">
                    <a:moveTo>
                      <a:pt x="559" y="0"/>
                    </a:moveTo>
                    <a:cubicBezTo>
                      <a:pt x="548" y="24"/>
                      <a:pt x="490" y="149"/>
                      <a:pt x="399" y="290"/>
                    </a:cubicBezTo>
                    <a:cubicBezTo>
                      <a:pt x="299" y="444"/>
                      <a:pt x="160" y="617"/>
                      <a:pt x="0" y="698"/>
                    </a:cubicBezTo>
                    <a:cubicBezTo>
                      <a:pt x="851" y="643"/>
                      <a:pt x="851" y="643"/>
                      <a:pt x="851" y="643"/>
                    </a:cubicBezTo>
                    <a:cubicBezTo>
                      <a:pt x="559" y="0"/>
                      <a:pt x="559" y="0"/>
                      <a:pt x="559" y="0"/>
                    </a:cubicBezTo>
                  </a:path>
                </a:pathLst>
              </a:custGeom>
              <a:solidFill>
                <a:srgbClr val="49715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6"/>
              <p:cNvSpPr/>
              <p:nvPr/>
            </p:nvSpPr>
            <p:spPr>
              <a:xfrm>
                <a:off x="4951311" y="2461569"/>
                <a:ext cx="1449030" cy="118196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705" extrusionOk="0">
                    <a:moveTo>
                      <a:pt x="10" y="703"/>
                    </a:moveTo>
                    <a:cubicBezTo>
                      <a:pt x="170" y="622"/>
                      <a:pt x="309" y="449"/>
                      <a:pt x="409" y="295"/>
                    </a:cubicBezTo>
                    <a:cubicBezTo>
                      <a:pt x="500" y="154"/>
                      <a:pt x="558" y="29"/>
                      <a:pt x="569" y="5"/>
                    </a:cubicBezTo>
                    <a:cubicBezTo>
                      <a:pt x="861" y="648"/>
                      <a:pt x="861" y="648"/>
                      <a:pt x="861" y="648"/>
                    </a:cubicBezTo>
                    <a:cubicBezTo>
                      <a:pt x="10" y="703"/>
                      <a:pt x="10" y="703"/>
                      <a:pt x="10" y="703"/>
                    </a:cubicBezTo>
                    <a:moveTo>
                      <a:pt x="569" y="0"/>
                    </a:moveTo>
                    <a:cubicBezTo>
                      <a:pt x="569" y="0"/>
                      <a:pt x="565" y="10"/>
                      <a:pt x="556" y="28"/>
                    </a:cubicBezTo>
                    <a:cubicBezTo>
                      <a:pt x="555" y="29"/>
                      <a:pt x="555" y="31"/>
                      <a:pt x="554" y="33"/>
                    </a:cubicBezTo>
                    <a:cubicBezTo>
                      <a:pt x="528" y="88"/>
                      <a:pt x="468" y="204"/>
                      <a:pt x="385" y="327"/>
                    </a:cubicBezTo>
                    <a:cubicBezTo>
                      <a:pt x="381" y="334"/>
                      <a:pt x="376" y="341"/>
                      <a:pt x="371" y="349"/>
                    </a:cubicBezTo>
                    <a:cubicBezTo>
                      <a:pt x="338" y="396"/>
                      <a:pt x="302" y="444"/>
                      <a:pt x="263" y="490"/>
                    </a:cubicBezTo>
                    <a:cubicBezTo>
                      <a:pt x="261" y="491"/>
                      <a:pt x="260" y="493"/>
                      <a:pt x="259" y="494"/>
                    </a:cubicBezTo>
                    <a:cubicBezTo>
                      <a:pt x="255" y="499"/>
                      <a:pt x="251" y="503"/>
                      <a:pt x="247" y="508"/>
                    </a:cubicBezTo>
                    <a:cubicBezTo>
                      <a:pt x="245" y="510"/>
                      <a:pt x="242" y="513"/>
                      <a:pt x="240" y="515"/>
                    </a:cubicBezTo>
                    <a:cubicBezTo>
                      <a:pt x="221" y="536"/>
                      <a:pt x="202" y="556"/>
                      <a:pt x="182" y="575"/>
                    </a:cubicBezTo>
                    <a:cubicBezTo>
                      <a:pt x="180" y="576"/>
                      <a:pt x="179" y="578"/>
                      <a:pt x="178" y="579"/>
                    </a:cubicBezTo>
                    <a:cubicBezTo>
                      <a:pt x="122" y="631"/>
                      <a:pt x="63" y="675"/>
                      <a:pt x="0" y="705"/>
                    </a:cubicBezTo>
                    <a:cubicBezTo>
                      <a:pt x="864" y="650"/>
                      <a:pt x="864" y="650"/>
                      <a:pt x="864" y="650"/>
                    </a:cubicBezTo>
                    <a:cubicBezTo>
                      <a:pt x="852" y="623"/>
                      <a:pt x="852" y="623"/>
                      <a:pt x="852" y="623"/>
                    </a:cubicBezTo>
                    <a:cubicBezTo>
                      <a:pt x="744" y="385"/>
                      <a:pt x="744" y="385"/>
                      <a:pt x="744" y="385"/>
                    </a:cubicBezTo>
                    <a:cubicBezTo>
                      <a:pt x="582" y="29"/>
                      <a:pt x="582" y="29"/>
                      <a:pt x="582" y="29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69" y="0"/>
                      <a:pt x="569" y="0"/>
                      <a:pt x="569" y="0"/>
                    </a:cubicBezTo>
                  </a:path>
                </a:pathLst>
              </a:custGeom>
              <a:solidFill>
                <a:srgbClr val="5C8A7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>
                <a:off x="4951311" y="2461569"/>
                <a:ext cx="1449030" cy="1181966"/>
              </a:xfrm>
              <a:custGeom>
                <a:avLst/>
                <a:gdLst/>
                <a:ahLst/>
                <a:cxnLst/>
                <a:rect l="l" t="t" r="r" b="b"/>
                <a:pathLst>
                  <a:path w="864" h="705" extrusionOk="0">
                    <a:moveTo>
                      <a:pt x="569" y="0"/>
                    </a:moveTo>
                    <a:cubicBezTo>
                      <a:pt x="569" y="0"/>
                      <a:pt x="328" y="549"/>
                      <a:pt x="0" y="705"/>
                    </a:cubicBezTo>
                    <a:cubicBezTo>
                      <a:pt x="864" y="650"/>
                      <a:pt x="864" y="650"/>
                      <a:pt x="864" y="650"/>
                    </a:cubicBezTo>
                    <a:lnTo>
                      <a:pt x="569" y="0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14" name="Google Shape;414;p36"/>
              <p:cNvCxnSpPr/>
              <p:nvPr/>
            </p:nvCxnSpPr>
            <p:spPr>
              <a:xfrm>
                <a:off x="5905872" y="2395463"/>
                <a:ext cx="0" cy="1432200"/>
              </a:xfrm>
              <a:prstGeom prst="straightConnector1">
                <a:avLst/>
              </a:prstGeom>
              <a:noFill/>
              <a:ln w="238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5" name="Google Shape;415;p36"/>
              <p:cNvCxnSpPr/>
              <p:nvPr/>
            </p:nvCxnSpPr>
            <p:spPr>
              <a:xfrm rot="10800000">
                <a:off x="6924776" y="2341598"/>
                <a:ext cx="0" cy="75900"/>
              </a:xfrm>
              <a:prstGeom prst="straightConnector1">
                <a:avLst/>
              </a:prstGeom>
              <a:noFill/>
              <a:ln w="238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6" name="Google Shape;416;p36"/>
              <p:cNvSpPr/>
              <p:nvPr/>
            </p:nvSpPr>
            <p:spPr>
              <a:xfrm>
                <a:off x="5905872" y="2395463"/>
                <a:ext cx="1916174" cy="1549511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924" extrusionOk="0">
                    <a:moveTo>
                      <a:pt x="0" y="39"/>
                    </a:moveTo>
                    <a:cubicBezTo>
                      <a:pt x="0" y="39"/>
                      <a:pt x="117" y="404"/>
                      <a:pt x="187" y="585"/>
                    </a:cubicBezTo>
                    <a:cubicBezTo>
                      <a:pt x="268" y="792"/>
                      <a:pt x="365" y="924"/>
                      <a:pt x="365" y="924"/>
                    </a:cubicBezTo>
                    <a:cubicBezTo>
                      <a:pt x="1143" y="747"/>
                      <a:pt x="1143" y="747"/>
                      <a:pt x="1143" y="747"/>
                    </a:cubicBezTo>
                    <a:cubicBezTo>
                      <a:pt x="1143" y="747"/>
                      <a:pt x="639" y="163"/>
                      <a:pt x="611" y="0"/>
                    </a:cubicBezTo>
                    <a:cubicBezTo>
                      <a:pt x="611" y="0"/>
                      <a:pt x="252" y="67"/>
                      <a:pt x="0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>
                <a:off x="5905872" y="2395463"/>
                <a:ext cx="1916174" cy="1549511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924" extrusionOk="0">
                    <a:moveTo>
                      <a:pt x="0" y="39"/>
                    </a:moveTo>
                    <a:cubicBezTo>
                      <a:pt x="0" y="39"/>
                      <a:pt x="117" y="404"/>
                      <a:pt x="187" y="585"/>
                    </a:cubicBezTo>
                    <a:cubicBezTo>
                      <a:pt x="268" y="792"/>
                      <a:pt x="365" y="924"/>
                      <a:pt x="365" y="924"/>
                    </a:cubicBezTo>
                    <a:cubicBezTo>
                      <a:pt x="1143" y="747"/>
                      <a:pt x="1143" y="747"/>
                      <a:pt x="1143" y="747"/>
                    </a:cubicBezTo>
                    <a:cubicBezTo>
                      <a:pt x="1143" y="747"/>
                      <a:pt x="639" y="163"/>
                      <a:pt x="611" y="0"/>
                    </a:cubicBezTo>
                    <a:cubicBezTo>
                      <a:pt x="611" y="0"/>
                      <a:pt x="252" y="67"/>
                      <a:pt x="0" y="39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6848093" y="2820301"/>
                <a:ext cx="11459" cy="19391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7" y="0"/>
                    </a:moveTo>
                    <a:cubicBezTo>
                      <a:pt x="5" y="4"/>
                      <a:pt x="2" y="8"/>
                      <a:pt x="0" y="12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6871010" y="2516216"/>
                <a:ext cx="55529" cy="274998"/>
              </a:xfrm>
              <a:custGeom>
                <a:avLst/>
                <a:gdLst/>
                <a:ahLst/>
                <a:cxnLst/>
                <a:rect l="l" t="t" r="r" b="b"/>
                <a:pathLst>
                  <a:path w="33" h="164" extrusionOk="0">
                    <a:moveTo>
                      <a:pt x="33" y="0"/>
                    </a:moveTo>
                    <a:cubicBezTo>
                      <a:pt x="33" y="0"/>
                      <a:pt x="33" y="86"/>
                      <a:pt x="0" y="164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>
                <a:off x="6839279" y="2437771"/>
                <a:ext cx="74038" cy="237980"/>
              </a:xfrm>
              <a:custGeom>
                <a:avLst/>
                <a:gdLst/>
                <a:ahLst/>
                <a:cxnLst/>
                <a:rect l="l" t="t" r="r" b="b"/>
                <a:pathLst>
                  <a:path w="44" h="142" extrusionOk="0">
                    <a:moveTo>
                      <a:pt x="44" y="0"/>
                    </a:moveTo>
                    <a:cubicBezTo>
                      <a:pt x="44" y="0"/>
                      <a:pt x="31" y="88"/>
                      <a:pt x="0" y="142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>
                <a:off x="5969333" y="2516216"/>
                <a:ext cx="150720" cy="137499"/>
              </a:xfrm>
              <a:custGeom>
                <a:avLst/>
                <a:gdLst/>
                <a:ahLst/>
                <a:cxnLst/>
                <a:rect l="l" t="t" r="r" b="b"/>
                <a:pathLst>
                  <a:path w="90" h="82" extrusionOk="0">
                    <a:moveTo>
                      <a:pt x="0" y="0"/>
                    </a:moveTo>
                    <a:cubicBezTo>
                      <a:pt x="21" y="36"/>
                      <a:pt x="52" y="64"/>
                      <a:pt x="90" y="82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>
                <a:off x="5964045" y="2547065"/>
                <a:ext cx="133973" cy="197435"/>
              </a:xfrm>
              <a:custGeom>
                <a:avLst/>
                <a:gdLst/>
                <a:ahLst/>
                <a:cxnLst/>
                <a:rect l="l" t="t" r="r" b="b"/>
                <a:pathLst>
                  <a:path w="80" h="118" extrusionOk="0">
                    <a:moveTo>
                      <a:pt x="0" y="0"/>
                    </a:moveTo>
                    <a:cubicBezTo>
                      <a:pt x="0" y="0"/>
                      <a:pt x="23" y="72"/>
                      <a:pt x="80" y="118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23" name="Google Shape;423;p36"/>
              <p:cNvCxnSpPr/>
              <p:nvPr/>
            </p:nvCxnSpPr>
            <p:spPr>
              <a:xfrm>
                <a:off x="6517567" y="3944974"/>
                <a:ext cx="55500" cy="87300"/>
              </a:xfrm>
              <a:prstGeom prst="straightConnector1">
                <a:avLst/>
              </a:pr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36"/>
              <p:cNvCxnSpPr/>
              <p:nvPr/>
            </p:nvCxnSpPr>
            <p:spPr>
              <a:xfrm>
                <a:off x="7822045" y="3647941"/>
                <a:ext cx="75900" cy="35400"/>
              </a:xfrm>
              <a:prstGeom prst="straightConnector1">
                <a:avLst/>
              </a:pr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36"/>
              <p:cNvCxnSpPr/>
              <p:nvPr/>
            </p:nvCxnSpPr>
            <p:spPr>
              <a:xfrm rot="10800000">
                <a:off x="7902253" y="3632858"/>
                <a:ext cx="0" cy="75900"/>
              </a:xfrm>
              <a:prstGeom prst="straightConnector1">
                <a:avLst/>
              </a:prstGeom>
              <a:noFill/>
              <a:ln w="238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36"/>
              <p:cNvCxnSpPr/>
              <p:nvPr/>
            </p:nvCxnSpPr>
            <p:spPr>
              <a:xfrm rot="10800000">
                <a:off x="6577502" y="3978369"/>
                <a:ext cx="0" cy="75900"/>
              </a:xfrm>
              <a:prstGeom prst="straightConnector1">
                <a:avLst/>
              </a:prstGeom>
              <a:noFill/>
              <a:ln w="238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7" name="Google Shape;427;p36"/>
              <p:cNvSpPr/>
              <p:nvPr/>
            </p:nvSpPr>
            <p:spPr>
              <a:xfrm>
                <a:off x="7094005" y="3913244"/>
                <a:ext cx="1415400" cy="293400"/>
              </a:xfrm>
              <a:prstGeom prst="ellipse">
                <a:avLst/>
              </a:pr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6"/>
              <p:cNvSpPr/>
              <p:nvPr/>
            </p:nvSpPr>
            <p:spPr>
              <a:xfrm>
                <a:off x="7436871" y="2941053"/>
                <a:ext cx="21154" cy="25649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53" extrusionOk="0">
                    <a:moveTo>
                      <a:pt x="13" y="0"/>
                    </a:moveTo>
                    <a:cubicBezTo>
                      <a:pt x="13" y="16"/>
                      <a:pt x="0" y="16"/>
                      <a:pt x="0" y="31"/>
                    </a:cubicBezTo>
                    <a:cubicBezTo>
                      <a:pt x="0" y="46"/>
                      <a:pt x="13" y="46"/>
                      <a:pt x="13" y="62"/>
                    </a:cubicBezTo>
                    <a:cubicBezTo>
                      <a:pt x="13" y="77"/>
                      <a:pt x="0" y="77"/>
                      <a:pt x="0" y="92"/>
                    </a:cubicBezTo>
                    <a:cubicBezTo>
                      <a:pt x="0" y="107"/>
                      <a:pt x="13" y="107"/>
                      <a:pt x="13" y="123"/>
                    </a:cubicBezTo>
                    <a:cubicBezTo>
                      <a:pt x="13" y="138"/>
                      <a:pt x="0" y="138"/>
                      <a:pt x="0" y="153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6"/>
              <p:cNvSpPr/>
              <p:nvPr/>
            </p:nvSpPr>
            <p:spPr>
              <a:xfrm>
                <a:off x="7533826" y="2941053"/>
                <a:ext cx="23798" cy="256490"/>
              </a:xfrm>
              <a:custGeom>
                <a:avLst/>
                <a:gdLst/>
                <a:ahLst/>
                <a:cxnLst/>
                <a:rect l="l" t="t" r="r" b="b"/>
                <a:pathLst>
                  <a:path w="14" h="153" extrusionOk="0">
                    <a:moveTo>
                      <a:pt x="14" y="0"/>
                    </a:moveTo>
                    <a:cubicBezTo>
                      <a:pt x="14" y="16"/>
                      <a:pt x="0" y="16"/>
                      <a:pt x="0" y="31"/>
                    </a:cubicBezTo>
                    <a:cubicBezTo>
                      <a:pt x="0" y="46"/>
                      <a:pt x="14" y="46"/>
                      <a:pt x="14" y="62"/>
                    </a:cubicBezTo>
                    <a:cubicBezTo>
                      <a:pt x="14" y="77"/>
                      <a:pt x="0" y="77"/>
                      <a:pt x="0" y="92"/>
                    </a:cubicBezTo>
                    <a:cubicBezTo>
                      <a:pt x="0" y="107"/>
                      <a:pt x="14" y="107"/>
                      <a:pt x="14" y="123"/>
                    </a:cubicBezTo>
                    <a:cubicBezTo>
                      <a:pt x="14" y="138"/>
                      <a:pt x="0" y="138"/>
                      <a:pt x="0" y="153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6"/>
              <p:cNvSpPr/>
              <p:nvPr/>
            </p:nvSpPr>
            <p:spPr>
              <a:xfrm>
                <a:off x="7632543" y="2941053"/>
                <a:ext cx="22035" cy="256490"/>
              </a:xfrm>
              <a:custGeom>
                <a:avLst/>
                <a:gdLst/>
                <a:ahLst/>
                <a:cxnLst/>
                <a:rect l="l" t="t" r="r" b="b"/>
                <a:pathLst>
                  <a:path w="13" h="153" extrusionOk="0">
                    <a:moveTo>
                      <a:pt x="13" y="0"/>
                    </a:moveTo>
                    <a:cubicBezTo>
                      <a:pt x="13" y="16"/>
                      <a:pt x="0" y="16"/>
                      <a:pt x="0" y="31"/>
                    </a:cubicBezTo>
                    <a:cubicBezTo>
                      <a:pt x="0" y="46"/>
                      <a:pt x="13" y="46"/>
                      <a:pt x="13" y="62"/>
                    </a:cubicBezTo>
                    <a:cubicBezTo>
                      <a:pt x="13" y="77"/>
                      <a:pt x="0" y="77"/>
                      <a:pt x="0" y="92"/>
                    </a:cubicBezTo>
                    <a:cubicBezTo>
                      <a:pt x="0" y="107"/>
                      <a:pt x="13" y="107"/>
                      <a:pt x="13" y="123"/>
                    </a:cubicBezTo>
                    <a:cubicBezTo>
                      <a:pt x="13" y="138"/>
                      <a:pt x="0" y="138"/>
                      <a:pt x="0" y="153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31" name="Google Shape;431;p36"/>
              <p:cNvCxnSpPr/>
              <p:nvPr/>
            </p:nvCxnSpPr>
            <p:spPr>
              <a:xfrm flipH="1">
                <a:off x="7317062" y="3556274"/>
                <a:ext cx="139200" cy="576600"/>
              </a:xfrm>
              <a:prstGeom prst="straightConnector1">
                <a:avLst/>
              </a:prstGeom>
              <a:noFill/>
              <a:ln w="365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36"/>
              <p:cNvCxnSpPr/>
              <p:nvPr/>
            </p:nvCxnSpPr>
            <p:spPr>
              <a:xfrm>
                <a:off x="7688072" y="3556274"/>
                <a:ext cx="164100" cy="568200"/>
              </a:xfrm>
              <a:prstGeom prst="straightConnector1">
                <a:avLst/>
              </a:prstGeom>
              <a:noFill/>
              <a:ln w="365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36"/>
              <p:cNvCxnSpPr/>
              <p:nvPr/>
            </p:nvCxnSpPr>
            <p:spPr>
              <a:xfrm>
                <a:off x="7587592" y="3545697"/>
                <a:ext cx="0" cy="511800"/>
              </a:xfrm>
              <a:prstGeom prst="straightConnector1">
                <a:avLst/>
              </a:prstGeom>
              <a:noFill/>
              <a:ln w="365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4" name="Google Shape;434;p36"/>
              <p:cNvSpPr/>
              <p:nvPr/>
            </p:nvSpPr>
            <p:spPr>
              <a:xfrm>
                <a:off x="7290558" y="3279513"/>
                <a:ext cx="605525" cy="308492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4" extrusionOk="0">
                    <a:moveTo>
                      <a:pt x="3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10"/>
                      <a:pt x="54" y="155"/>
                      <a:pt x="54" y="155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64" y="172"/>
                      <a:pt x="115" y="184"/>
                      <a:pt x="177" y="184"/>
                    </a:cubicBezTo>
                    <a:cubicBezTo>
                      <a:pt x="238" y="184"/>
                      <a:pt x="289" y="172"/>
                      <a:pt x="299" y="155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361" y="102"/>
                      <a:pt x="354" y="0"/>
                      <a:pt x="3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36"/>
              <p:cNvSpPr/>
              <p:nvPr/>
            </p:nvSpPr>
            <p:spPr>
              <a:xfrm>
                <a:off x="7290558" y="3279513"/>
                <a:ext cx="605525" cy="308492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84" extrusionOk="0">
                    <a:moveTo>
                      <a:pt x="3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10"/>
                      <a:pt x="54" y="155"/>
                      <a:pt x="54" y="155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64" y="172"/>
                      <a:pt x="115" y="184"/>
                      <a:pt x="177" y="184"/>
                    </a:cubicBezTo>
                    <a:cubicBezTo>
                      <a:pt x="238" y="184"/>
                      <a:pt x="289" y="172"/>
                      <a:pt x="299" y="155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361" y="102"/>
                      <a:pt x="354" y="0"/>
                      <a:pt x="354" y="0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36"/>
              <p:cNvSpPr/>
              <p:nvPr/>
            </p:nvSpPr>
            <p:spPr>
              <a:xfrm>
                <a:off x="7290558" y="3237206"/>
                <a:ext cx="594066" cy="8373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50" extrusionOk="0">
                    <a:moveTo>
                      <a:pt x="354" y="25"/>
                    </a:moveTo>
                    <a:cubicBezTo>
                      <a:pt x="354" y="39"/>
                      <a:pt x="275" y="50"/>
                      <a:pt x="177" y="50"/>
                    </a:cubicBezTo>
                    <a:cubicBezTo>
                      <a:pt x="79" y="50"/>
                      <a:pt x="0" y="39"/>
                      <a:pt x="0" y="25"/>
                    </a:cubicBezTo>
                    <a:cubicBezTo>
                      <a:pt x="0" y="11"/>
                      <a:pt x="79" y="0"/>
                      <a:pt x="177" y="0"/>
                    </a:cubicBezTo>
                    <a:cubicBezTo>
                      <a:pt x="275" y="0"/>
                      <a:pt x="354" y="12"/>
                      <a:pt x="354" y="25"/>
                    </a:cubicBezTo>
                    <a:close/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>
                <a:off x="7290558" y="3237206"/>
                <a:ext cx="594066" cy="8373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50" extrusionOk="0">
                    <a:moveTo>
                      <a:pt x="354" y="25"/>
                    </a:moveTo>
                    <a:cubicBezTo>
                      <a:pt x="354" y="39"/>
                      <a:pt x="275" y="50"/>
                      <a:pt x="177" y="50"/>
                    </a:cubicBezTo>
                    <a:cubicBezTo>
                      <a:pt x="79" y="50"/>
                      <a:pt x="0" y="39"/>
                      <a:pt x="0" y="25"/>
                    </a:cubicBezTo>
                    <a:cubicBezTo>
                      <a:pt x="0" y="11"/>
                      <a:pt x="79" y="0"/>
                      <a:pt x="177" y="0"/>
                    </a:cubicBezTo>
                    <a:cubicBezTo>
                      <a:pt x="275" y="0"/>
                      <a:pt x="354" y="12"/>
                      <a:pt x="354" y="25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36"/>
              <p:cNvSpPr/>
              <p:nvPr/>
            </p:nvSpPr>
            <p:spPr>
              <a:xfrm>
                <a:off x="7421006" y="3237206"/>
                <a:ext cx="137499" cy="79326"/>
              </a:xfrm>
              <a:custGeom>
                <a:avLst/>
                <a:gdLst/>
                <a:ahLst/>
                <a:cxnLst/>
                <a:rect l="l" t="t" r="r" b="b"/>
                <a:pathLst>
                  <a:path w="156" h="90" extrusionOk="0">
                    <a:moveTo>
                      <a:pt x="156" y="0"/>
                    </a:moveTo>
                    <a:lnTo>
                      <a:pt x="136" y="0"/>
                    </a:lnTo>
                    <a:lnTo>
                      <a:pt x="0" y="88"/>
                    </a:lnTo>
                    <a:lnTo>
                      <a:pt x="19" y="9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36"/>
              <p:cNvSpPr/>
              <p:nvPr/>
            </p:nvSpPr>
            <p:spPr>
              <a:xfrm>
                <a:off x="7465076" y="3237206"/>
                <a:ext cx="142788" cy="82852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4" extrusionOk="0">
                    <a:moveTo>
                      <a:pt x="162" y="0"/>
                    </a:moveTo>
                    <a:lnTo>
                      <a:pt x="143" y="0"/>
                    </a:lnTo>
                    <a:lnTo>
                      <a:pt x="0" y="92"/>
                    </a:lnTo>
                    <a:lnTo>
                      <a:pt x="19" y="94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36"/>
              <p:cNvSpPr/>
              <p:nvPr/>
            </p:nvSpPr>
            <p:spPr>
              <a:xfrm>
                <a:off x="7342561" y="3242494"/>
                <a:ext cx="111939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2" extrusionOk="0">
                    <a:moveTo>
                      <a:pt x="127" y="0"/>
                    </a:moveTo>
                    <a:lnTo>
                      <a:pt x="105" y="0"/>
                    </a:lnTo>
                    <a:lnTo>
                      <a:pt x="0" y="70"/>
                    </a:lnTo>
                    <a:lnTo>
                      <a:pt x="15" y="7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36"/>
              <p:cNvSpPr/>
              <p:nvPr/>
            </p:nvSpPr>
            <p:spPr>
              <a:xfrm>
                <a:off x="7381343" y="3238968"/>
                <a:ext cx="126922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144" h="84" extrusionOk="0">
                    <a:moveTo>
                      <a:pt x="144" y="0"/>
                    </a:moveTo>
                    <a:lnTo>
                      <a:pt x="123" y="0"/>
                    </a:lnTo>
                    <a:lnTo>
                      <a:pt x="0" y="80"/>
                    </a:lnTo>
                    <a:lnTo>
                      <a:pt x="17" y="84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36"/>
              <p:cNvSpPr/>
              <p:nvPr/>
            </p:nvSpPr>
            <p:spPr>
              <a:xfrm>
                <a:off x="7307305" y="3247782"/>
                <a:ext cx="92548" cy="50240"/>
              </a:xfrm>
              <a:custGeom>
                <a:avLst/>
                <a:gdLst/>
                <a:ahLst/>
                <a:cxnLst/>
                <a:rect l="l" t="t" r="r" b="b"/>
                <a:pathLst>
                  <a:path w="55" h="30" extrusionOk="0">
                    <a:moveTo>
                      <a:pt x="0" y="28"/>
                    </a:moveTo>
                    <a:cubicBezTo>
                      <a:pt x="2" y="29"/>
                      <a:pt x="5" y="30"/>
                      <a:pt x="7" y="3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0" y="0"/>
                      <a:pt x="45" y="1"/>
                      <a:pt x="41" y="1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36"/>
              <p:cNvSpPr/>
              <p:nvPr/>
            </p:nvSpPr>
            <p:spPr>
              <a:xfrm>
                <a:off x="7510028" y="3237206"/>
                <a:ext cx="144550" cy="83734"/>
              </a:xfrm>
              <a:custGeom>
                <a:avLst/>
                <a:gdLst/>
                <a:ahLst/>
                <a:cxnLst/>
                <a:rect l="l" t="t" r="r" b="b"/>
                <a:pathLst>
                  <a:path w="164" h="95" extrusionOk="0">
                    <a:moveTo>
                      <a:pt x="164" y="2"/>
                    </a:moveTo>
                    <a:lnTo>
                      <a:pt x="145" y="0"/>
                    </a:lnTo>
                    <a:lnTo>
                      <a:pt x="0" y="95"/>
                    </a:lnTo>
                    <a:lnTo>
                      <a:pt x="19" y="95"/>
                    </a:lnTo>
                    <a:lnTo>
                      <a:pt x="164" y="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36"/>
              <p:cNvSpPr/>
              <p:nvPr/>
            </p:nvSpPr>
            <p:spPr>
              <a:xfrm>
                <a:off x="7708344" y="3252190"/>
                <a:ext cx="117227" cy="66106"/>
              </a:xfrm>
              <a:custGeom>
                <a:avLst/>
                <a:gdLst/>
                <a:ahLst/>
                <a:cxnLst/>
                <a:rect l="l" t="t" r="r" b="b"/>
                <a:pathLst>
                  <a:path w="133" h="75" extrusionOk="0">
                    <a:moveTo>
                      <a:pt x="133" y="2"/>
                    </a:moveTo>
                    <a:lnTo>
                      <a:pt x="116" y="0"/>
                    </a:lnTo>
                    <a:lnTo>
                      <a:pt x="0" y="75"/>
                    </a:lnTo>
                    <a:lnTo>
                      <a:pt x="23" y="73"/>
                    </a:lnTo>
                    <a:lnTo>
                      <a:pt x="133" y="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6"/>
              <p:cNvSpPr/>
              <p:nvPr/>
            </p:nvSpPr>
            <p:spPr>
              <a:xfrm>
                <a:off x="7763873" y="3259241"/>
                <a:ext cx="96954" cy="53766"/>
              </a:xfrm>
              <a:custGeom>
                <a:avLst/>
                <a:gdLst/>
                <a:ahLst/>
                <a:cxnLst/>
                <a:rect l="l" t="t" r="r" b="b"/>
                <a:pathLst>
                  <a:path w="58" h="32" extrusionOk="0">
                    <a:moveTo>
                      <a:pt x="58" y="2"/>
                    </a:moveTo>
                    <a:cubicBezTo>
                      <a:pt x="56" y="2"/>
                      <a:pt x="53" y="1"/>
                      <a:pt x="5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4" y="31"/>
                      <a:pt x="14" y="31"/>
                      <a:pt x="14" y="31"/>
                    </a:cubicBezTo>
                    <a:lnTo>
                      <a:pt x="58" y="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6"/>
              <p:cNvSpPr/>
              <p:nvPr/>
            </p:nvSpPr>
            <p:spPr>
              <a:xfrm>
                <a:off x="7557624" y="3238968"/>
                <a:ext cx="143669" cy="81971"/>
              </a:xfrm>
              <a:custGeom>
                <a:avLst/>
                <a:gdLst/>
                <a:ahLst/>
                <a:cxnLst/>
                <a:rect l="l" t="t" r="r" b="b"/>
                <a:pathLst>
                  <a:path w="163" h="93" extrusionOk="0">
                    <a:moveTo>
                      <a:pt x="163" y="2"/>
                    </a:moveTo>
                    <a:lnTo>
                      <a:pt x="144" y="0"/>
                    </a:lnTo>
                    <a:lnTo>
                      <a:pt x="0" y="93"/>
                    </a:lnTo>
                    <a:lnTo>
                      <a:pt x="20" y="93"/>
                    </a:lnTo>
                    <a:lnTo>
                      <a:pt x="163" y="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6"/>
              <p:cNvSpPr/>
              <p:nvPr/>
            </p:nvSpPr>
            <p:spPr>
              <a:xfrm>
                <a:off x="7656341" y="3246020"/>
                <a:ext cx="130448" cy="74920"/>
              </a:xfrm>
              <a:custGeom>
                <a:avLst/>
                <a:gdLst/>
                <a:ahLst/>
                <a:cxnLst/>
                <a:rect l="l" t="t" r="r" b="b"/>
                <a:pathLst>
                  <a:path w="148" h="85" extrusionOk="0">
                    <a:moveTo>
                      <a:pt x="148" y="2"/>
                    </a:moveTo>
                    <a:lnTo>
                      <a:pt x="129" y="0"/>
                    </a:lnTo>
                    <a:lnTo>
                      <a:pt x="0" y="85"/>
                    </a:lnTo>
                    <a:lnTo>
                      <a:pt x="21" y="84"/>
                    </a:lnTo>
                    <a:lnTo>
                      <a:pt x="148" y="2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6"/>
              <p:cNvSpPr/>
              <p:nvPr/>
            </p:nvSpPr>
            <p:spPr>
              <a:xfrm>
                <a:off x="7606101" y="3242494"/>
                <a:ext cx="139262" cy="78445"/>
              </a:xfrm>
              <a:custGeom>
                <a:avLst/>
                <a:gdLst/>
                <a:ahLst/>
                <a:cxnLst/>
                <a:rect l="l" t="t" r="r" b="b"/>
                <a:pathLst>
                  <a:path w="83" h="47" extrusionOk="0">
                    <a:moveTo>
                      <a:pt x="83" y="1"/>
                    </a:moveTo>
                    <a:cubicBezTo>
                      <a:pt x="80" y="0"/>
                      <a:pt x="76" y="0"/>
                      <a:pt x="73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1" y="47"/>
                      <a:pt x="11" y="47"/>
                      <a:pt x="11" y="47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6"/>
              <p:cNvSpPr/>
              <p:nvPr/>
            </p:nvSpPr>
            <p:spPr>
              <a:xfrm>
                <a:off x="7530300" y="3207238"/>
                <a:ext cx="2133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1" extrusionOk="0">
                    <a:moveTo>
                      <a:pt x="112" y="41"/>
                    </a:moveTo>
                    <a:cubicBezTo>
                      <a:pt x="110" y="41"/>
                      <a:pt x="109" y="41"/>
                      <a:pt x="107" y="40"/>
                    </a:cubicBezTo>
                    <a:cubicBezTo>
                      <a:pt x="71" y="28"/>
                      <a:pt x="17" y="33"/>
                      <a:pt x="16" y="33"/>
                    </a:cubicBezTo>
                    <a:cubicBezTo>
                      <a:pt x="9" y="34"/>
                      <a:pt x="2" y="29"/>
                      <a:pt x="1" y="21"/>
                    </a:cubicBezTo>
                    <a:cubicBezTo>
                      <a:pt x="0" y="14"/>
                      <a:pt x="6" y="7"/>
                      <a:pt x="13" y="6"/>
                    </a:cubicBezTo>
                    <a:cubicBezTo>
                      <a:pt x="16" y="6"/>
                      <a:pt x="74" y="0"/>
                      <a:pt x="116" y="15"/>
                    </a:cubicBezTo>
                    <a:cubicBezTo>
                      <a:pt x="123" y="17"/>
                      <a:pt x="127" y="25"/>
                      <a:pt x="124" y="32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2" y="37"/>
                      <a:pt x="117" y="41"/>
                      <a:pt x="11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36"/>
              <p:cNvSpPr/>
              <p:nvPr/>
            </p:nvSpPr>
            <p:spPr>
              <a:xfrm>
                <a:off x="7530300" y="3207238"/>
                <a:ext cx="2133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41" extrusionOk="0">
                    <a:moveTo>
                      <a:pt x="112" y="41"/>
                    </a:moveTo>
                    <a:cubicBezTo>
                      <a:pt x="110" y="41"/>
                      <a:pt x="109" y="41"/>
                      <a:pt x="107" y="40"/>
                    </a:cubicBezTo>
                    <a:cubicBezTo>
                      <a:pt x="71" y="28"/>
                      <a:pt x="17" y="33"/>
                      <a:pt x="16" y="33"/>
                    </a:cubicBezTo>
                    <a:cubicBezTo>
                      <a:pt x="9" y="34"/>
                      <a:pt x="2" y="29"/>
                      <a:pt x="1" y="21"/>
                    </a:cubicBezTo>
                    <a:cubicBezTo>
                      <a:pt x="0" y="14"/>
                      <a:pt x="6" y="7"/>
                      <a:pt x="13" y="6"/>
                    </a:cubicBezTo>
                    <a:cubicBezTo>
                      <a:pt x="16" y="6"/>
                      <a:pt x="74" y="0"/>
                      <a:pt x="116" y="15"/>
                    </a:cubicBezTo>
                    <a:cubicBezTo>
                      <a:pt x="123" y="17"/>
                      <a:pt x="127" y="25"/>
                      <a:pt x="124" y="32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2" y="37"/>
                      <a:pt x="117" y="41"/>
                      <a:pt x="112" y="41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36"/>
              <p:cNvSpPr/>
              <p:nvPr/>
            </p:nvSpPr>
            <p:spPr>
              <a:xfrm>
                <a:off x="7391038" y="3240731"/>
                <a:ext cx="211537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1" extrusionOk="0">
                    <a:moveTo>
                      <a:pt x="111" y="41"/>
                    </a:moveTo>
                    <a:cubicBezTo>
                      <a:pt x="110" y="41"/>
                      <a:pt x="108" y="41"/>
                      <a:pt x="107" y="40"/>
                    </a:cubicBezTo>
                    <a:cubicBezTo>
                      <a:pt x="71" y="28"/>
                      <a:pt x="16" y="34"/>
                      <a:pt x="16" y="34"/>
                    </a:cubicBezTo>
                    <a:cubicBezTo>
                      <a:pt x="8" y="34"/>
                      <a:pt x="2" y="29"/>
                      <a:pt x="1" y="21"/>
                    </a:cubicBezTo>
                    <a:cubicBezTo>
                      <a:pt x="0" y="14"/>
                      <a:pt x="5" y="7"/>
                      <a:pt x="13" y="7"/>
                    </a:cubicBezTo>
                    <a:cubicBezTo>
                      <a:pt x="15" y="7"/>
                      <a:pt x="74" y="0"/>
                      <a:pt x="116" y="15"/>
                    </a:cubicBezTo>
                    <a:cubicBezTo>
                      <a:pt x="123" y="17"/>
                      <a:pt x="126" y="25"/>
                      <a:pt x="124" y="32"/>
                    </a:cubicBezTo>
                    <a:cubicBezTo>
                      <a:pt x="122" y="37"/>
                      <a:pt x="117" y="41"/>
                      <a:pt x="11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6"/>
              <p:cNvSpPr/>
              <p:nvPr/>
            </p:nvSpPr>
            <p:spPr>
              <a:xfrm>
                <a:off x="7391038" y="3240731"/>
                <a:ext cx="211537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126" h="41" extrusionOk="0">
                    <a:moveTo>
                      <a:pt x="111" y="41"/>
                    </a:moveTo>
                    <a:cubicBezTo>
                      <a:pt x="110" y="41"/>
                      <a:pt x="108" y="41"/>
                      <a:pt x="107" y="40"/>
                    </a:cubicBezTo>
                    <a:cubicBezTo>
                      <a:pt x="71" y="28"/>
                      <a:pt x="16" y="34"/>
                      <a:pt x="16" y="34"/>
                    </a:cubicBezTo>
                    <a:cubicBezTo>
                      <a:pt x="8" y="34"/>
                      <a:pt x="2" y="29"/>
                      <a:pt x="1" y="21"/>
                    </a:cubicBezTo>
                    <a:cubicBezTo>
                      <a:pt x="0" y="14"/>
                      <a:pt x="5" y="7"/>
                      <a:pt x="13" y="7"/>
                    </a:cubicBezTo>
                    <a:cubicBezTo>
                      <a:pt x="15" y="7"/>
                      <a:pt x="74" y="0"/>
                      <a:pt x="116" y="15"/>
                    </a:cubicBezTo>
                    <a:cubicBezTo>
                      <a:pt x="123" y="17"/>
                      <a:pt x="126" y="25"/>
                      <a:pt x="124" y="32"/>
                    </a:cubicBezTo>
                    <a:cubicBezTo>
                      <a:pt x="122" y="37"/>
                      <a:pt x="117" y="41"/>
                      <a:pt x="111" y="41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6"/>
              <p:cNvSpPr/>
              <p:nvPr/>
            </p:nvSpPr>
            <p:spPr>
              <a:xfrm>
                <a:off x="7987749" y="3549223"/>
                <a:ext cx="222114" cy="53148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17" extrusionOk="0">
                    <a:moveTo>
                      <a:pt x="23" y="0"/>
                    </a:moveTo>
                    <a:cubicBezTo>
                      <a:pt x="23" y="0"/>
                      <a:pt x="85" y="247"/>
                      <a:pt x="87" y="254"/>
                    </a:cubicBezTo>
                    <a:cubicBezTo>
                      <a:pt x="89" y="260"/>
                      <a:pt x="65" y="274"/>
                      <a:pt x="33" y="287"/>
                    </a:cubicBezTo>
                    <a:cubicBezTo>
                      <a:pt x="2" y="299"/>
                      <a:pt x="0" y="306"/>
                      <a:pt x="19" y="313"/>
                    </a:cubicBezTo>
                    <a:cubicBezTo>
                      <a:pt x="30" y="317"/>
                      <a:pt x="51" y="313"/>
                      <a:pt x="70" y="309"/>
                    </a:cubicBezTo>
                    <a:cubicBezTo>
                      <a:pt x="85" y="305"/>
                      <a:pt x="99" y="302"/>
                      <a:pt x="104" y="303"/>
                    </a:cubicBezTo>
                    <a:cubicBezTo>
                      <a:pt x="116" y="305"/>
                      <a:pt x="127" y="310"/>
                      <a:pt x="129" y="296"/>
                    </a:cubicBezTo>
                    <a:cubicBezTo>
                      <a:pt x="132" y="281"/>
                      <a:pt x="118" y="240"/>
                      <a:pt x="118" y="226"/>
                    </a:cubicBezTo>
                    <a:cubicBezTo>
                      <a:pt x="118" y="211"/>
                      <a:pt x="111" y="101"/>
                      <a:pt x="107" y="55"/>
                    </a:cubicBezTo>
                    <a:cubicBezTo>
                      <a:pt x="102" y="8"/>
                      <a:pt x="101" y="4"/>
                      <a:pt x="101" y="4"/>
                    </a:cubicBez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6"/>
              <p:cNvSpPr/>
              <p:nvPr/>
            </p:nvSpPr>
            <p:spPr>
              <a:xfrm>
                <a:off x="8033582" y="3550986"/>
                <a:ext cx="176281" cy="49446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95" extrusionOk="0">
                    <a:moveTo>
                      <a:pt x="92" y="225"/>
                    </a:moveTo>
                    <a:cubicBezTo>
                      <a:pt x="92" y="211"/>
                      <a:pt x="84" y="100"/>
                      <a:pt x="80" y="54"/>
                    </a:cubicBezTo>
                    <a:cubicBezTo>
                      <a:pt x="75" y="7"/>
                      <a:pt x="74" y="3"/>
                      <a:pt x="74" y="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102" y="295"/>
                      <a:pt x="102" y="295"/>
                      <a:pt x="102" y="295"/>
                    </a:cubicBezTo>
                    <a:cubicBezTo>
                      <a:pt x="105" y="280"/>
                      <a:pt x="92" y="239"/>
                      <a:pt x="92" y="225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6"/>
              <p:cNvSpPr/>
              <p:nvPr/>
            </p:nvSpPr>
            <p:spPr>
              <a:xfrm>
                <a:off x="8035345" y="3580954"/>
                <a:ext cx="170993" cy="46450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277" extrusionOk="0">
                    <a:moveTo>
                      <a:pt x="0" y="0"/>
                    </a:moveTo>
                    <a:cubicBezTo>
                      <a:pt x="0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101" y="277"/>
                      <a:pt x="101" y="277"/>
                      <a:pt x="101" y="277"/>
                    </a:cubicBezTo>
                    <a:cubicBezTo>
                      <a:pt x="102" y="275"/>
                      <a:pt x="102" y="274"/>
                      <a:pt x="102" y="272"/>
                    </a:cubicBezTo>
                    <a:cubicBezTo>
                      <a:pt x="102" y="257"/>
                      <a:pt x="93" y="228"/>
                      <a:pt x="91" y="212"/>
                    </a:cubicBezTo>
                    <a:cubicBezTo>
                      <a:pt x="91" y="210"/>
                      <a:pt x="90" y="208"/>
                      <a:pt x="90" y="207"/>
                    </a:cubicBezTo>
                    <a:cubicBezTo>
                      <a:pt x="90" y="192"/>
                      <a:pt x="83" y="82"/>
                      <a:pt x="79" y="36"/>
                    </a:cubicBezTo>
                    <a:cubicBezTo>
                      <a:pt x="78" y="22"/>
                      <a:pt x="76" y="12"/>
                      <a:pt x="76" y="5"/>
                    </a:cubicBezTo>
                    <a:cubicBezTo>
                      <a:pt x="66" y="6"/>
                      <a:pt x="57" y="6"/>
                      <a:pt x="47" y="6"/>
                    </a:cubicBezTo>
                    <a:cubicBezTo>
                      <a:pt x="37" y="6"/>
                      <a:pt x="27" y="6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3"/>
                      <a:pt x="6" y="2"/>
                      <a:pt x="0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6"/>
              <p:cNvSpPr/>
              <p:nvPr/>
            </p:nvSpPr>
            <p:spPr>
              <a:xfrm>
                <a:off x="7987749" y="3549223"/>
                <a:ext cx="222114" cy="536777"/>
              </a:xfrm>
              <a:custGeom>
                <a:avLst/>
                <a:gdLst/>
                <a:ahLst/>
                <a:cxnLst/>
                <a:rect l="l" t="t" r="r" b="b"/>
                <a:pathLst>
                  <a:path w="132" h="320" extrusionOk="0">
                    <a:moveTo>
                      <a:pt x="23" y="0"/>
                    </a:moveTo>
                    <a:cubicBezTo>
                      <a:pt x="23" y="0"/>
                      <a:pt x="85" y="247"/>
                      <a:pt x="87" y="254"/>
                    </a:cubicBezTo>
                    <a:cubicBezTo>
                      <a:pt x="89" y="260"/>
                      <a:pt x="65" y="274"/>
                      <a:pt x="33" y="287"/>
                    </a:cubicBezTo>
                    <a:cubicBezTo>
                      <a:pt x="2" y="299"/>
                      <a:pt x="0" y="306"/>
                      <a:pt x="19" y="313"/>
                    </a:cubicBezTo>
                    <a:cubicBezTo>
                      <a:pt x="38" y="320"/>
                      <a:pt x="92" y="301"/>
                      <a:pt x="104" y="303"/>
                    </a:cubicBezTo>
                    <a:cubicBezTo>
                      <a:pt x="116" y="305"/>
                      <a:pt x="127" y="310"/>
                      <a:pt x="129" y="296"/>
                    </a:cubicBezTo>
                    <a:cubicBezTo>
                      <a:pt x="132" y="281"/>
                      <a:pt x="118" y="240"/>
                      <a:pt x="118" y="226"/>
                    </a:cubicBezTo>
                    <a:cubicBezTo>
                      <a:pt x="118" y="211"/>
                      <a:pt x="111" y="101"/>
                      <a:pt x="107" y="55"/>
                    </a:cubicBezTo>
                    <a:cubicBezTo>
                      <a:pt x="102" y="8"/>
                      <a:pt x="101" y="4"/>
                      <a:pt x="101" y="4"/>
                    </a:cubicBezTo>
                    <a:lnTo>
                      <a:pt x="23" y="0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6"/>
              <p:cNvSpPr/>
              <p:nvPr/>
            </p:nvSpPr>
            <p:spPr>
              <a:xfrm>
                <a:off x="7987749" y="3973179"/>
                <a:ext cx="218588" cy="11282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67" extrusionOk="0">
                    <a:moveTo>
                      <a:pt x="127" y="17"/>
                    </a:moveTo>
                    <a:cubicBezTo>
                      <a:pt x="114" y="20"/>
                      <a:pt x="97" y="23"/>
                      <a:pt x="97" y="23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87" y="0"/>
                      <a:pt x="87" y="0"/>
                    </a:cubicBezTo>
                    <a:cubicBezTo>
                      <a:pt x="89" y="7"/>
                      <a:pt x="65" y="21"/>
                      <a:pt x="33" y="34"/>
                    </a:cubicBezTo>
                    <a:cubicBezTo>
                      <a:pt x="2" y="46"/>
                      <a:pt x="0" y="52"/>
                      <a:pt x="19" y="60"/>
                    </a:cubicBezTo>
                    <a:cubicBezTo>
                      <a:pt x="38" y="67"/>
                      <a:pt x="92" y="48"/>
                      <a:pt x="104" y="50"/>
                    </a:cubicBezTo>
                    <a:cubicBezTo>
                      <a:pt x="116" y="51"/>
                      <a:pt x="126" y="57"/>
                      <a:pt x="129" y="42"/>
                    </a:cubicBezTo>
                    <a:cubicBezTo>
                      <a:pt x="130" y="34"/>
                      <a:pt x="129" y="25"/>
                      <a:pt x="127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6"/>
              <p:cNvSpPr/>
              <p:nvPr/>
            </p:nvSpPr>
            <p:spPr>
              <a:xfrm>
                <a:off x="7987749" y="3973179"/>
                <a:ext cx="218588" cy="11282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67" extrusionOk="0">
                    <a:moveTo>
                      <a:pt x="127" y="17"/>
                    </a:moveTo>
                    <a:cubicBezTo>
                      <a:pt x="114" y="20"/>
                      <a:pt x="97" y="23"/>
                      <a:pt x="97" y="23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7" y="0"/>
                      <a:pt x="87" y="0"/>
                      <a:pt x="87" y="0"/>
                    </a:cubicBezTo>
                    <a:cubicBezTo>
                      <a:pt x="89" y="7"/>
                      <a:pt x="65" y="21"/>
                      <a:pt x="33" y="34"/>
                    </a:cubicBezTo>
                    <a:cubicBezTo>
                      <a:pt x="2" y="46"/>
                      <a:pt x="0" y="52"/>
                      <a:pt x="19" y="60"/>
                    </a:cubicBezTo>
                    <a:cubicBezTo>
                      <a:pt x="38" y="67"/>
                      <a:pt x="92" y="48"/>
                      <a:pt x="104" y="50"/>
                    </a:cubicBezTo>
                    <a:cubicBezTo>
                      <a:pt x="116" y="51"/>
                      <a:pt x="126" y="57"/>
                      <a:pt x="129" y="42"/>
                    </a:cubicBezTo>
                    <a:cubicBezTo>
                      <a:pt x="130" y="34"/>
                      <a:pt x="129" y="25"/>
                      <a:pt x="127" y="17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6"/>
              <p:cNvSpPr/>
              <p:nvPr/>
            </p:nvSpPr>
            <p:spPr>
              <a:xfrm>
                <a:off x="8217796" y="3564207"/>
                <a:ext cx="187739" cy="5438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324" extrusionOk="0">
                    <a:moveTo>
                      <a:pt x="33" y="15"/>
                    </a:moveTo>
                    <a:cubicBezTo>
                      <a:pt x="51" y="102"/>
                      <a:pt x="79" y="183"/>
                      <a:pt x="65" y="273"/>
                    </a:cubicBezTo>
                    <a:cubicBezTo>
                      <a:pt x="61" y="301"/>
                      <a:pt x="59" y="295"/>
                      <a:pt x="54" y="289"/>
                    </a:cubicBezTo>
                    <a:cubicBezTo>
                      <a:pt x="51" y="285"/>
                      <a:pt x="47" y="281"/>
                      <a:pt x="41" y="285"/>
                    </a:cubicBezTo>
                    <a:cubicBezTo>
                      <a:pt x="26" y="296"/>
                      <a:pt x="0" y="307"/>
                      <a:pt x="2" y="315"/>
                    </a:cubicBezTo>
                    <a:cubicBezTo>
                      <a:pt x="5" y="324"/>
                      <a:pt x="93" y="305"/>
                      <a:pt x="100" y="301"/>
                    </a:cubicBezTo>
                    <a:cubicBezTo>
                      <a:pt x="107" y="298"/>
                      <a:pt x="111" y="289"/>
                      <a:pt x="112" y="271"/>
                    </a:cubicBezTo>
                    <a:cubicBezTo>
                      <a:pt x="112" y="252"/>
                      <a:pt x="112" y="20"/>
                      <a:pt x="112" y="10"/>
                    </a:cubicBezTo>
                    <a:cubicBezTo>
                      <a:pt x="111" y="0"/>
                      <a:pt x="33" y="15"/>
                      <a:pt x="33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6"/>
              <p:cNvSpPr/>
              <p:nvPr/>
            </p:nvSpPr>
            <p:spPr>
              <a:xfrm>
                <a:off x="8360583" y="3574784"/>
                <a:ext cx="44952" cy="500639"/>
              </a:xfrm>
              <a:custGeom>
                <a:avLst/>
                <a:gdLst/>
                <a:ahLst/>
                <a:cxnLst/>
                <a:rect l="l" t="t" r="r" b="b"/>
                <a:pathLst>
                  <a:path w="27" h="299" extrusionOk="0">
                    <a:moveTo>
                      <a:pt x="5" y="1"/>
                    </a:moveTo>
                    <a:cubicBezTo>
                      <a:pt x="3" y="92"/>
                      <a:pt x="3" y="92"/>
                      <a:pt x="3" y="92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5" y="298"/>
                      <a:pt x="10" y="297"/>
                      <a:pt x="15" y="295"/>
                    </a:cubicBezTo>
                    <a:cubicBezTo>
                      <a:pt x="22" y="292"/>
                      <a:pt x="26" y="283"/>
                      <a:pt x="27" y="265"/>
                    </a:cubicBezTo>
                    <a:cubicBezTo>
                      <a:pt x="27" y="246"/>
                      <a:pt x="27" y="14"/>
                      <a:pt x="27" y="4"/>
                    </a:cubicBezTo>
                    <a:cubicBezTo>
                      <a:pt x="26" y="1"/>
                      <a:pt x="17" y="0"/>
                      <a:pt x="5" y="1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36"/>
              <p:cNvSpPr/>
              <p:nvPr/>
            </p:nvSpPr>
            <p:spPr>
              <a:xfrm>
                <a:off x="8360583" y="3859478"/>
                <a:ext cx="41426" cy="213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27" extrusionOk="0">
                    <a:moveTo>
                      <a:pt x="2" y="0"/>
                    </a:moveTo>
                    <a:cubicBezTo>
                      <a:pt x="0" y="127"/>
                      <a:pt x="0" y="127"/>
                      <a:pt x="0" y="127"/>
                    </a:cubicBezTo>
                    <a:cubicBezTo>
                      <a:pt x="4" y="126"/>
                      <a:pt x="7" y="125"/>
                      <a:pt x="10" y="125"/>
                    </a:cubicBezTo>
                    <a:cubicBezTo>
                      <a:pt x="12" y="124"/>
                      <a:pt x="14" y="124"/>
                      <a:pt x="14" y="123"/>
                    </a:cubicBezTo>
                    <a:cubicBezTo>
                      <a:pt x="17" y="122"/>
                      <a:pt x="19" y="119"/>
                      <a:pt x="21" y="115"/>
                    </a:cubicBezTo>
                    <a:cubicBezTo>
                      <a:pt x="23" y="110"/>
                      <a:pt x="24" y="104"/>
                      <a:pt x="25" y="94"/>
                    </a:cubicBezTo>
                    <a:cubicBezTo>
                      <a:pt x="25" y="90"/>
                      <a:pt x="25" y="72"/>
                      <a:pt x="25" y="49"/>
                    </a:cubicBezTo>
                    <a:cubicBezTo>
                      <a:pt x="25" y="42"/>
                      <a:pt x="25" y="34"/>
                      <a:pt x="25" y="26"/>
                    </a:cubicBezTo>
                    <a:cubicBezTo>
                      <a:pt x="21" y="21"/>
                      <a:pt x="16" y="16"/>
                      <a:pt x="12" y="11"/>
                    </a:cubicBezTo>
                    <a:cubicBezTo>
                      <a:pt x="9" y="8"/>
                      <a:pt x="5" y="4"/>
                      <a:pt x="2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36"/>
              <p:cNvSpPr/>
              <p:nvPr/>
            </p:nvSpPr>
            <p:spPr>
              <a:xfrm>
                <a:off x="8217796" y="3573021"/>
                <a:ext cx="191265" cy="5262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314" extrusionOk="0">
                    <a:moveTo>
                      <a:pt x="33" y="10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46" y="81"/>
                      <a:pt x="67" y="148"/>
                      <a:pt x="67" y="219"/>
                    </a:cubicBezTo>
                    <a:cubicBezTo>
                      <a:pt x="67" y="235"/>
                      <a:pt x="66" y="251"/>
                      <a:pt x="63" y="268"/>
                    </a:cubicBezTo>
                    <a:cubicBezTo>
                      <a:pt x="62" y="276"/>
                      <a:pt x="61" y="281"/>
                      <a:pt x="60" y="284"/>
                    </a:cubicBezTo>
                    <a:cubicBezTo>
                      <a:pt x="60" y="285"/>
                      <a:pt x="59" y="286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9" y="287"/>
                      <a:pt x="59" y="287"/>
                    </a:cubicBezTo>
                    <a:cubicBezTo>
                      <a:pt x="59" y="287"/>
                      <a:pt x="58" y="286"/>
                      <a:pt x="58" y="285"/>
                    </a:cubicBezTo>
                    <a:cubicBezTo>
                      <a:pt x="56" y="284"/>
                      <a:pt x="55" y="282"/>
                      <a:pt x="53" y="280"/>
                    </a:cubicBezTo>
                    <a:cubicBezTo>
                      <a:pt x="52" y="279"/>
                      <a:pt x="51" y="278"/>
                      <a:pt x="50" y="277"/>
                    </a:cubicBezTo>
                    <a:cubicBezTo>
                      <a:pt x="49" y="277"/>
                      <a:pt x="47" y="276"/>
                      <a:pt x="46" y="276"/>
                    </a:cubicBezTo>
                    <a:cubicBezTo>
                      <a:pt x="44" y="276"/>
                      <a:pt x="42" y="277"/>
                      <a:pt x="40" y="278"/>
                    </a:cubicBezTo>
                    <a:cubicBezTo>
                      <a:pt x="33" y="284"/>
                      <a:pt x="23" y="289"/>
                      <a:pt x="15" y="294"/>
                    </a:cubicBezTo>
                    <a:cubicBezTo>
                      <a:pt x="11" y="296"/>
                      <a:pt x="7" y="299"/>
                      <a:pt x="5" y="301"/>
                    </a:cubicBezTo>
                    <a:cubicBezTo>
                      <a:pt x="3" y="303"/>
                      <a:pt x="2" y="304"/>
                      <a:pt x="1" y="305"/>
                    </a:cubicBezTo>
                    <a:cubicBezTo>
                      <a:pt x="1" y="306"/>
                      <a:pt x="0" y="308"/>
                      <a:pt x="0" y="309"/>
                    </a:cubicBezTo>
                    <a:cubicBezTo>
                      <a:pt x="0" y="310"/>
                      <a:pt x="0" y="310"/>
                      <a:pt x="0" y="311"/>
                    </a:cubicBezTo>
                    <a:cubicBezTo>
                      <a:pt x="0" y="311"/>
                      <a:pt x="0" y="311"/>
                      <a:pt x="0" y="311"/>
                    </a:cubicBezTo>
                    <a:cubicBezTo>
                      <a:pt x="1" y="312"/>
                      <a:pt x="1" y="313"/>
                      <a:pt x="2" y="313"/>
                    </a:cubicBezTo>
                    <a:cubicBezTo>
                      <a:pt x="3" y="314"/>
                      <a:pt x="4" y="314"/>
                      <a:pt x="6" y="314"/>
                    </a:cubicBezTo>
                    <a:cubicBezTo>
                      <a:pt x="7" y="314"/>
                      <a:pt x="9" y="314"/>
                      <a:pt x="10" y="314"/>
                    </a:cubicBezTo>
                    <a:cubicBezTo>
                      <a:pt x="22" y="314"/>
                      <a:pt x="43" y="311"/>
                      <a:pt x="62" y="307"/>
                    </a:cubicBezTo>
                    <a:cubicBezTo>
                      <a:pt x="71" y="305"/>
                      <a:pt x="80" y="304"/>
                      <a:pt x="87" y="302"/>
                    </a:cubicBezTo>
                    <a:cubicBezTo>
                      <a:pt x="91" y="301"/>
                      <a:pt x="93" y="300"/>
                      <a:pt x="96" y="300"/>
                    </a:cubicBezTo>
                    <a:cubicBezTo>
                      <a:pt x="98" y="299"/>
                      <a:pt x="100" y="298"/>
                      <a:pt x="101" y="298"/>
                    </a:cubicBezTo>
                    <a:cubicBezTo>
                      <a:pt x="105" y="296"/>
                      <a:pt x="108" y="292"/>
                      <a:pt x="110" y="287"/>
                    </a:cubicBezTo>
                    <a:cubicBezTo>
                      <a:pt x="112" y="282"/>
                      <a:pt x="113" y="275"/>
                      <a:pt x="114" y="266"/>
                    </a:cubicBezTo>
                    <a:cubicBezTo>
                      <a:pt x="114" y="261"/>
                      <a:pt x="114" y="244"/>
                      <a:pt x="114" y="220"/>
                    </a:cubicBezTo>
                    <a:cubicBezTo>
                      <a:pt x="114" y="196"/>
                      <a:pt x="114" y="165"/>
                      <a:pt x="114" y="135"/>
                    </a:cubicBezTo>
                    <a:cubicBezTo>
                      <a:pt x="114" y="104"/>
                      <a:pt x="114" y="73"/>
                      <a:pt x="114" y="48"/>
                    </a:cubicBezTo>
                    <a:cubicBezTo>
                      <a:pt x="114" y="36"/>
                      <a:pt x="114" y="26"/>
                      <a:pt x="114" y="19"/>
                    </a:cubicBezTo>
                    <a:cubicBezTo>
                      <a:pt x="114" y="15"/>
                      <a:pt x="114" y="12"/>
                      <a:pt x="114" y="9"/>
                    </a:cubicBezTo>
                    <a:cubicBezTo>
                      <a:pt x="114" y="7"/>
                      <a:pt x="114" y="6"/>
                      <a:pt x="114" y="5"/>
                    </a:cubicBezTo>
                    <a:cubicBezTo>
                      <a:pt x="113" y="3"/>
                      <a:pt x="113" y="2"/>
                      <a:pt x="112" y="2"/>
                    </a:cubicBezTo>
                    <a:cubicBezTo>
                      <a:pt x="110" y="1"/>
                      <a:pt x="109" y="0"/>
                      <a:pt x="107" y="0"/>
                    </a:cubicBezTo>
                    <a:cubicBezTo>
                      <a:pt x="105" y="0"/>
                      <a:pt x="102" y="0"/>
                      <a:pt x="99" y="0"/>
                    </a:cubicBezTo>
                    <a:cubicBezTo>
                      <a:pt x="88" y="0"/>
                      <a:pt x="71" y="2"/>
                      <a:pt x="57" y="4"/>
                    </a:cubicBezTo>
                    <a:cubicBezTo>
                      <a:pt x="43" y="6"/>
                      <a:pt x="32" y="8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10"/>
                      <a:pt x="31" y="10"/>
                      <a:pt x="31" y="11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2"/>
                      <a:pt x="36" y="12"/>
                      <a:pt x="40" y="11"/>
                    </a:cubicBezTo>
                    <a:cubicBezTo>
                      <a:pt x="54" y="8"/>
                      <a:pt x="83" y="4"/>
                      <a:pt x="99" y="4"/>
                    </a:cubicBezTo>
                    <a:cubicBezTo>
                      <a:pt x="103" y="4"/>
                      <a:pt x="106" y="4"/>
                      <a:pt x="108" y="4"/>
                    </a:cubicBezTo>
                    <a:cubicBezTo>
                      <a:pt x="108" y="5"/>
                      <a:pt x="109" y="5"/>
                      <a:pt x="109" y="5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6"/>
                      <a:pt x="110" y="7"/>
                      <a:pt x="110" y="9"/>
                    </a:cubicBezTo>
                    <a:cubicBezTo>
                      <a:pt x="110" y="26"/>
                      <a:pt x="110" y="80"/>
                      <a:pt x="110" y="135"/>
                    </a:cubicBezTo>
                    <a:cubicBezTo>
                      <a:pt x="110" y="165"/>
                      <a:pt x="110" y="196"/>
                      <a:pt x="110" y="220"/>
                    </a:cubicBezTo>
                    <a:cubicBezTo>
                      <a:pt x="110" y="243"/>
                      <a:pt x="110" y="261"/>
                      <a:pt x="110" y="265"/>
                    </a:cubicBezTo>
                    <a:cubicBezTo>
                      <a:pt x="109" y="275"/>
                      <a:pt x="108" y="281"/>
                      <a:pt x="106" y="286"/>
                    </a:cubicBezTo>
                    <a:cubicBezTo>
                      <a:pt x="104" y="290"/>
                      <a:pt x="102" y="293"/>
                      <a:pt x="99" y="294"/>
                    </a:cubicBezTo>
                    <a:cubicBezTo>
                      <a:pt x="99" y="295"/>
                      <a:pt x="97" y="295"/>
                      <a:pt x="95" y="296"/>
                    </a:cubicBezTo>
                    <a:cubicBezTo>
                      <a:pt x="87" y="298"/>
                      <a:pt x="71" y="302"/>
                      <a:pt x="54" y="305"/>
                    </a:cubicBezTo>
                    <a:cubicBezTo>
                      <a:pt x="37" y="308"/>
                      <a:pt x="20" y="310"/>
                      <a:pt x="10" y="310"/>
                    </a:cubicBezTo>
                    <a:cubicBezTo>
                      <a:pt x="8" y="310"/>
                      <a:pt x="6" y="310"/>
                      <a:pt x="5" y="310"/>
                    </a:cubicBezTo>
                    <a:cubicBezTo>
                      <a:pt x="5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10"/>
                      <a:pt x="4" y="310"/>
                      <a:pt x="4" y="310"/>
                    </a:cubicBezTo>
                    <a:cubicBezTo>
                      <a:pt x="4" y="309"/>
                      <a:pt x="4" y="309"/>
                      <a:pt x="4" y="309"/>
                    </a:cubicBezTo>
                    <a:cubicBezTo>
                      <a:pt x="4" y="309"/>
                      <a:pt x="4" y="308"/>
                      <a:pt x="5" y="307"/>
                    </a:cubicBezTo>
                    <a:cubicBezTo>
                      <a:pt x="6" y="306"/>
                      <a:pt x="8" y="304"/>
                      <a:pt x="10" y="302"/>
                    </a:cubicBezTo>
                    <a:cubicBezTo>
                      <a:pt x="19" y="296"/>
                      <a:pt x="32" y="289"/>
                      <a:pt x="42" y="282"/>
                    </a:cubicBezTo>
                    <a:cubicBezTo>
                      <a:pt x="44" y="280"/>
                      <a:pt x="45" y="280"/>
                      <a:pt x="46" y="280"/>
                    </a:cubicBezTo>
                    <a:cubicBezTo>
                      <a:pt x="47" y="280"/>
                      <a:pt x="48" y="280"/>
                      <a:pt x="49" y="281"/>
                    </a:cubicBezTo>
                    <a:cubicBezTo>
                      <a:pt x="50" y="283"/>
                      <a:pt x="52" y="285"/>
                      <a:pt x="54" y="287"/>
                    </a:cubicBezTo>
                    <a:cubicBezTo>
                      <a:pt x="54" y="288"/>
                      <a:pt x="55" y="289"/>
                      <a:pt x="56" y="289"/>
                    </a:cubicBezTo>
                    <a:cubicBezTo>
                      <a:pt x="56" y="290"/>
                      <a:pt x="57" y="290"/>
                      <a:pt x="57" y="290"/>
                    </a:cubicBezTo>
                    <a:cubicBezTo>
                      <a:pt x="58" y="291"/>
                      <a:pt x="58" y="291"/>
                      <a:pt x="59" y="291"/>
                    </a:cubicBezTo>
                    <a:cubicBezTo>
                      <a:pt x="60" y="291"/>
                      <a:pt x="60" y="291"/>
                      <a:pt x="61" y="290"/>
                    </a:cubicBezTo>
                    <a:cubicBezTo>
                      <a:pt x="62" y="290"/>
                      <a:pt x="62" y="289"/>
                      <a:pt x="63" y="288"/>
                    </a:cubicBezTo>
                    <a:cubicBezTo>
                      <a:pt x="65" y="285"/>
                      <a:pt x="66" y="279"/>
                      <a:pt x="67" y="268"/>
                    </a:cubicBezTo>
                    <a:cubicBezTo>
                      <a:pt x="70" y="252"/>
                      <a:pt x="71" y="235"/>
                      <a:pt x="71" y="219"/>
                    </a:cubicBezTo>
                    <a:cubicBezTo>
                      <a:pt x="71" y="148"/>
                      <a:pt x="50" y="80"/>
                      <a:pt x="35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3" y="10"/>
                      <a:pt x="33" y="10"/>
                      <a:pt x="33" y="1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36"/>
              <p:cNvSpPr/>
              <p:nvPr/>
            </p:nvSpPr>
            <p:spPr>
              <a:xfrm>
                <a:off x="8217796" y="3985519"/>
                <a:ext cx="187739" cy="12075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2" extrusionOk="0">
                    <a:moveTo>
                      <a:pt x="85" y="21"/>
                    </a:moveTo>
                    <a:cubicBezTo>
                      <a:pt x="82" y="15"/>
                      <a:pt x="79" y="9"/>
                      <a:pt x="75" y="4"/>
                    </a:cubicBezTo>
                    <a:cubicBezTo>
                      <a:pt x="71" y="0"/>
                      <a:pt x="68" y="2"/>
                      <a:pt x="66" y="5"/>
                    </a:cubicBezTo>
                    <a:cubicBezTo>
                      <a:pt x="65" y="7"/>
                      <a:pt x="64" y="9"/>
                      <a:pt x="62" y="11"/>
                    </a:cubicBezTo>
                    <a:cubicBezTo>
                      <a:pt x="57" y="20"/>
                      <a:pt x="49" y="28"/>
                      <a:pt x="41" y="34"/>
                    </a:cubicBezTo>
                    <a:cubicBezTo>
                      <a:pt x="27" y="45"/>
                      <a:pt x="0" y="56"/>
                      <a:pt x="2" y="64"/>
                    </a:cubicBezTo>
                    <a:cubicBezTo>
                      <a:pt x="5" y="72"/>
                      <a:pt x="93" y="53"/>
                      <a:pt x="100" y="50"/>
                    </a:cubicBezTo>
                    <a:cubicBezTo>
                      <a:pt x="107" y="46"/>
                      <a:pt x="111" y="38"/>
                      <a:pt x="112" y="19"/>
                    </a:cubicBezTo>
                    <a:cubicBezTo>
                      <a:pt x="112" y="18"/>
                      <a:pt x="112" y="15"/>
                      <a:pt x="112" y="11"/>
                    </a:cubicBezTo>
                    <a:lnTo>
                      <a:pt x="85" y="2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36"/>
              <p:cNvSpPr/>
              <p:nvPr/>
            </p:nvSpPr>
            <p:spPr>
              <a:xfrm>
                <a:off x="8217796" y="3985519"/>
                <a:ext cx="187739" cy="12075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2" extrusionOk="0">
                    <a:moveTo>
                      <a:pt x="85" y="21"/>
                    </a:moveTo>
                    <a:cubicBezTo>
                      <a:pt x="82" y="15"/>
                      <a:pt x="79" y="9"/>
                      <a:pt x="75" y="4"/>
                    </a:cubicBezTo>
                    <a:cubicBezTo>
                      <a:pt x="71" y="0"/>
                      <a:pt x="68" y="2"/>
                      <a:pt x="66" y="5"/>
                    </a:cubicBezTo>
                    <a:cubicBezTo>
                      <a:pt x="65" y="7"/>
                      <a:pt x="64" y="9"/>
                      <a:pt x="62" y="11"/>
                    </a:cubicBezTo>
                    <a:cubicBezTo>
                      <a:pt x="57" y="20"/>
                      <a:pt x="49" y="28"/>
                      <a:pt x="41" y="34"/>
                    </a:cubicBezTo>
                    <a:cubicBezTo>
                      <a:pt x="27" y="45"/>
                      <a:pt x="0" y="56"/>
                      <a:pt x="2" y="64"/>
                    </a:cubicBezTo>
                    <a:cubicBezTo>
                      <a:pt x="5" y="72"/>
                      <a:pt x="93" y="53"/>
                      <a:pt x="100" y="50"/>
                    </a:cubicBezTo>
                    <a:cubicBezTo>
                      <a:pt x="107" y="46"/>
                      <a:pt x="111" y="38"/>
                      <a:pt x="112" y="19"/>
                    </a:cubicBezTo>
                    <a:cubicBezTo>
                      <a:pt x="112" y="18"/>
                      <a:pt x="112" y="15"/>
                      <a:pt x="112" y="11"/>
                    </a:cubicBezTo>
                    <a:lnTo>
                      <a:pt x="85" y="21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36"/>
              <p:cNvSpPr/>
              <p:nvPr/>
            </p:nvSpPr>
            <p:spPr>
              <a:xfrm>
                <a:off x="7937509" y="2965733"/>
                <a:ext cx="549997" cy="654003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90" extrusionOk="0">
                    <a:moveTo>
                      <a:pt x="12" y="0"/>
                    </a:moveTo>
                    <a:cubicBezTo>
                      <a:pt x="8" y="3"/>
                      <a:pt x="0" y="342"/>
                      <a:pt x="0" y="342"/>
                    </a:cubicBezTo>
                    <a:cubicBezTo>
                      <a:pt x="24" y="355"/>
                      <a:pt x="49" y="364"/>
                      <a:pt x="76" y="370"/>
                    </a:cubicBezTo>
                    <a:cubicBezTo>
                      <a:pt x="102" y="373"/>
                      <a:pt x="129" y="372"/>
                      <a:pt x="155" y="366"/>
                    </a:cubicBezTo>
                    <a:cubicBezTo>
                      <a:pt x="161" y="385"/>
                      <a:pt x="161" y="385"/>
                      <a:pt x="161" y="385"/>
                    </a:cubicBezTo>
                    <a:cubicBezTo>
                      <a:pt x="187" y="389"/>
                      <a:pt x="213" y="390"/>
                      <a:pt x="239" y="387"/>
                    </a:cubicBezTo>
                    <a:cubicBezTo>
                      <a:pt x="282" y="381"/>
                      <a:pt x="328" y="356"/>
                      <a:pt x="328" y="356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7934865" y="2962207"/>
                <a:ext cx="556166" cy="659292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93" extrusionOk="0">
                    <a:moveTo>
                      <a:pt x="14" y="2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6"/>
                      <a:pt x="11" y="9"/>
                    </a:cubicBezTo>
                    <a:cubicBezTo>
                      <a:pt x="9" y="34"/>
                      <a:pt x="6" y="118"/>
                      <a:pt x="4" y="195"/>
                    </a:cubicBezTo>
                    <a:cubicBezTo>
                      <a:pt x="2" y="273"/>
                      <a:pt x="0" y="344"/>
                      <a:pt x="0" y="344"/>
                    </a:cubicBezTo>
                    <a:cubicBezTo>
                      <a:pt x="0" y="345"/>
                      <a:pt x="0" y="345"/>
                      <a:pt x="1" y="346"/>
                    </a:cubicBezTo>
                    <a:cubicBezTo>
                      <a:pt x="25" y="359"/>
                      <a:pt x="51" y="368"/>
                      <a:pt x="78" y="374"/>
                    </a:cubicBezTo>
                    <a:cubicBezTo>
                      <a:pt x="78" y="374"/>
                      <a:pt x="78" y="374"/>
                      <a:pt x="78" y="374"/>
                    </a:cubicBezTo>
                    <a:cubicBezTo>
                      <a:pt x="87" y="375"/>
                      <a:pt x="97" y="375"/>
                      <a:pt x="107" y="375"/>
                    </a:cubicBezTo>
                    <a:cubicBezTo>
                      <a:pt x="124" y="375"/>
                      <a:pt x="141" y="374"/>
                      <a:pt x="157" y="370"/>
                    </a:cubicBezTo>
                    <a:cubicBezTo>
                      <a:pt x="157" y="368"/>
                      <a:pt x="157" y="368"/>
                      <a:pt x="157" y="368"/>
                    </a:cubicBezTo>
                    <a:cubicBezTo>
                      <a:pt x="155" y="369"/>
                      <a:pt x="155" y="369"/>
                      <a:pt x="155" y="369"/>
                    </a:cubicBezTo>
                    <a:cubicBezTo>
                      <a:pt x="161" y="387"/>
                      <a:pt x="161" y="387"/>
                      <a:pt x="161" y="387"/>
                    </a:cubicBezTo>
                    <a:cubicBezTo>
                      <a:pt x="161" y="388"/>
                      <a:pt x="162" y="389"/>
                      <a:pt x="163" y="389"/>
                    </a:cubicBezTo>
                    <a:cubicBezTo>
                      <a:pt x="178" y="391"/>
                      <a:pt x="193" y="393"/>
                      <a:pt x="208" y="393"/>
                    </a:cubicBezTo>
                    <a:cubicBezTo>
                      <a:pt x="219" y="393"/>
                      <a:pt x="230" y="392"/>
                      <a:pt x="241" y="391"/>
                    </a:cubicBezTo>
                    <a:cubicBezTo>
                      <a:pt x="285" y="385"/>
                      <a:pt x="330" y="360"/>
                      <a:pt x="331" y="360"/>
                    </a:cubicBezTo>
                    <a:cubicBezTo>
                      <a:pt x="331" y="360"/>
                      <a:pt x="332" y="359"/>
                      <a:pt x="332" y="358"/>
                    </a:cubicBezTo>
                    <a:cubicBezTo>
                      <a:pt x="272" y="20"/>
                      <a:pt x="272" y="20"/>
                      <a:pt x="272" y="20"/>
                    </a:cubicBezTo>
                    <a:cubicBezTo>
                      <a:pt x="272" y="19"/>
                      <a:pt x="271" y="19"/>
                      <a:pt x="270" y="19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68" y="23"/>
                      <a:pt x="268" y="23"/>
                      <a:pt x="268" y="23"/>
                    </a:cubicBezTo>
                    <a:cubicBezTo>
                      <a:pt x="328" y="359"/>
                      <a:pt x="328" y="359"/>
                      <a:pt x="328" y="359"/>
                    </a:cubicBezTo>
                    <a:cubicBezTo>
                      <a:pt x="330" y="358"/>
                      <a:pt x="330" y="358"/>
                      <a:pt x="330" y="358"/>
                    </a:cubicBezTo>
                    <a:cubicBezTo>
                      <a:pt x="329" y="356"/>
                      <a:pt x="329" y="356"/>
                      <a:pt x="329" y="356"/>
                    </a:cubicBezTo>
                    <a:cubicBezTo>
                      <a:pt x="329" y="356"/>
                      <a:pt x="328" y="357"/>
                      <a:pt x="327" y="357"/>
                    </a:cubicBezTo>
                    <a:cubicBezTo>
                      <a:pt x="317" y="362"/>
                      <a:pt x="278" y="382"/>
                      <a:pt x="241" y="387"/>
                    </a:cubicBezTo>
                    <a:cubicBezTo>
                      <a:pt x="230" y="388"/>
                      <a:pt x="219" y="389"/>
                      <a:pt x="208" y="389"/>
                    </a:cubicBezTo>
                    <a:cubicBezTo>
                      <a:pt x="193" y="389"/>
                      <a:pt x="178" y="387"/>
                      <a:pt x="163" y="385"/>
                    </a:cubicBezTo>
                    <a:cubicBezTo>
                      <a:pt x="163" y="387"/>
                      <a:pt x="163" y="387"/>
                      <a:pt x="163" y="387"/>
                    </a:cubicBezTo>
                    <a:cubicBezTo>
                      <a:pt x="165" y="386"/>
                      <a:pt x="165" y="386"/>
                      <a:pt x="165" y="386"/>
                    </a:cubicBezTo>
                    <a:cubicBezTo>
                      <a:pt x="159" y="367"/>
                      <a:pt x="159" y="367"/>
                      <a:pt x="159" y="367"/>
                    </a:cubicBezTo>
                    <a:cubicBezTo>
                      <a:pt x="158" y="366"/>
                      <a:pt x="157" y="366"/>
                      <a:pt x="156" y="366"/>
                    </a:cubicBezTo>
                    <a:cubicBezTo>
                      <a:pt x="140" y="370"/>
                      <a:pt x="124" y="371"/>
                      <a:pt x="107" y="371"/>
                    </a:cubicBezTo>
                    <a:cubicBezTo>
                      <a:pt x="97" y="371"/>
                      <a:pt x="88" y="371"/>
                      <a:pt x="78" y="370"/>
                    </a:cubicBezTo>
                    <a:cubicBezTo>
                      <a:pt x="78" y="372"/>
                      <a:pt x="78" y="372"/>
                      <a:pt x="78" y="372"/>
                    </a:cubicBezTo>
                    <a:cubicBezTo>
                      <a:pt x="78" y="370"/>
                      <a:pt x="78" y="370"/>
                      <a:pt x="78" y="370"/>
                    </a:cubicBezTo>
                    <a:cubicBezTo>
                      <a:pt x="52" y="364"/>
                      <a:pt x="27" y="355"/>
                      <a:pt x="3" y="342"/>
                    </a:cubicBezTo>
                    <a:cubicBezTo>
                      <a:pt x="2" y="344"/>
                      <a:pt x="2" y="344"/>
                      <a:pt x="2" y="344"/>
                    </a:cubicBezTo>
                    <a:cubicBezTo>
                      <a:pt x="4" y="344"/>
                      <a:pt x="4" y="344"/>
                      <a:pt x="4" y="344"/>
                    </a:cubicBezTo>
                    <a:cubicBezTo>
                      <a:pt x="4" y="344"/>
                      <a:pt x="4" y="339"/>
                      <a:pt x="4" y="329"/>
                    </a:cubicBezTo>
                    <a:cubicBezTo>
                      <a:pt x="5" y="297"/>
                      <a:pt x="7" y="216"/>
                      <a:pt x="9" y="142"/>
                    </a:cubicBezTo>
                    <a:cubicBezTo>
                      <a:pt x="10" y="105"/>
                      <a:pt x="12" y="71"/>
                      <a:pt x="13" y="45"/>
                    </a:cubicBezTo>
                    <a:cubicBezTo>
                      <a:pt x="13" y="32"/>
                      <a:pt x="14" y="22"/>
                      <a:pt x="14" y="14"/>
                    </a:cubicBezTo>
                    <a:cubicBezTo>
                      <a:pt x="14" y="10"/>
                      <a:pt x="15" y="8"/>
                      <a:pt x="15" y="6"/>
                    </a:cubicBezTo>
                    <a:cubicBezTo>
                      <a:pt x="15" y="5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2"/>
                      <a:pt x="14" y="2"/>
                      <a:pt x="14" y="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7545284" y="2937528"/>
                <a:ext cx="208012" cy="11899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71" extrusionOk="0">
                    <a:moveTo>
                      <a:pt x="90" y="46"/>
                    </a:move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0" y="69"/>
                      <a:pt x="25" y="64"/>
                    </a:cubicBezTo>
                    <a:cubicBezTo>
                      <a:pt x="31" y="60"/>
                      <a:pt x="91" y="29"/>
                      <a:pt x="91" y="29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0" y="44"/>
                      <a:pt x="6" y="39"/>
                    </a:cubicBezTo>
                    <a:cubicBezTo>
                      <a:pt x="13" y="35"/>
                      <a:pt x="92" y="11"/>
                      <a:pt x="92" y="11"/>
                    </a:cubicBezTo>
                    <a:cubicBezTo>
                      <a:pt x="92" y="11"/>
                      <a:pt x="124" y="0"/>
                      <a:pt x="123" y="13"/>
                    </a:cubicBezTo>
                    <a:cubicBezTo>
                      <a:pt x="122" y="27"/>
                      <a:pt x="90" y="46"/>
                      <a:pt x="90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7545284" y="2937528"/>
                <a:ext cx="208012" cy="11899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71" extrusionOk="0">
                    <a:moveTo>
                      <a:pt x="90" y="46"/>
                    </a:move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0" y="69"/>
                      <a:pt x="25" y="64"/>
                    </a:cubicBezTo>
                    <a:cubicBezTo>
                      <a:pt x="31" y="60"/>
                      <a:pt x="91" y="29"/>
                      <a:pt x="91" y="29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0" y="44"/>
                      <a:pt x="6" y="39"/>
                    </a:cubicBezTo>
                    <a:cubicBezTo>
                      <a:pt x="13" y="35"/>
                      <a:pt x="92" y="11"/>
                      <a:pt x="92" y="11"/>
                    </a:cubicBezTo>
                    <a:cubicBezTo>
                      <a:pt x="92" y="11"/>
                      <a:pt x="124" y="0"/>
                      <a:pt x="123" y="13"/>
                    </a:cubicBezTo>
                    <a:cubicBezTo>
                      <a:pt x="122" y="27"/>
                      <a:pt x="90" y="46"/>
                      <a:pt x="90" y="46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36"/>
              <p:cNvSpPr/>
              <p:nvPr/>
            </p:nvSpPr>
            <p:spPr>
              <a:xfrm>
                <a:off x="7617559" y="2729516"/>
                <a:ext cx="347274" cy="297033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7" extrusionOk="0">
                    <a:moveTo>
                      <a:pt x="200" y="0"/>
                    </a:move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4"/>
                      <a:pt x="36" y="111"/>
                      <a:pt x="25" y="119"/>
                    </a:cubicBezTo>
                    <a:cubicBezTo>
                      <a:pt x="15" y="128"/>
                      <a:pt x="0" y="151"/>
                      <a:pt x="0" y="151"/>
                    </a:cubicBezTo>
                    <a:cubicBezTo>
                      <a:pt x="34" y="141"/>
                      <a:pt x="34" y="141"/>
                      <a:pt x="34" y="141"/>
                    </a:cubicBezTo>
                    <a:cubicBezTo>
                      <a:pt x="49" y="135"/>
                      <a:pt x="49" y="135"/>
                      <a:pt x="49" y="135"/>
                    </a:cubicBezTo>
                    <a:cubicBezTo>
                      <a:pt x="47" y="146"/>
                      <a:pt x="44" y="157"/>
                      <a:pt x="40" y="168"/>
                    </a:cubicBezTo>
                    <a:cubicBezTo>
                      <a:pt x="35" y="177"/>
                      <a:pt x="51" y="171"/>
                      <a:pt x="57" y="163"/>
                    </a:cubicBezTo>
                    <a:cubicBezTo>
                      <a:pt x="63" y="155"/>
                      <a:pt x="75" y="120"/>
                      <a:pt x="75" y="120"/>
                    </a:cubicBezTo>
                    <a:cubicBezTo>
                      <a:pt x="207" y="71"/>
                      <a:pt x="207" y="71"/>
                      <a:pt x="207" y="71"/>
                    </a:cubicBez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36"/>
              <p:cNvSpPr/>
              <p:nvPr/>
            </p:nvSpPr>
            <p:spPr>
              <a:xfrm>
                <a:off x="7617559" y="2729516"/>
                <a:ext cx="347274" cy="297033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77" extrusionOk="0">
                    <a:moveTo>
                      <a:pt x="200" y="0"/>
                    </a:moveTo>
                    <a:cubicBezTo>
                      <a:pt x="65" y="104"/>
                      <a:pt x="65" y="104"/>
                      <a:pt x="65" y="104"/>
                    </a:cubicBezTo>
                    <a:cubicBezTo>
                      <a:pt x="65" y="104"/>
                      <a:pt x="36" y="111"/>
                      <a:pt x="25" y="119"/>
                    </a:cubicBezTo>
                    <a:cubicBezTo>
                      <a:pt x="15" y="128"/>
                      <a:pt x="0" y="151"/>
                      <a:pt x="0" y="151"/>
                    </a:cubicBezTo>
                    <a:cubicBezTo>
                      <a:pt x="34" y="141"/>
                      <a:pt x="34" y="141"/>
                      <a:pt x="34" y="141"/>
                    </a:cubicBezTo>
                    <a:cubicBezTo>
                      <a:pt x="49" y="135"/>
                      <a:pt x="49" y="135"/>
                      <a:pt x="49" y="135"/>
                    </a:cubicBezTo>
                    <a:cubicBezTo>
                      <a:pt x="47" y="146"/>
                      <a:pt x="44" y="157"/>
                      <a:pt x="40" y="168"/>
                    </a:cubicBezTo>
                    <a:cubicBezTo>
                      <a:pt x="35" y="177"/>
                      <a:pt x="51" y="171"/>
                      <a:pt x="57" y="163"/>
                    </a:cubicBezTo>
                    <a:cubicBezTo>
                      <a:pt x="63" y="155"/>
                      <a:pt x="75" y="120"/>
                      <a:pt x="75" y="120"/>
                    </a:cubicBezTo>
                    <a:cubicBezTo>
                      <a:pt x="207" y="71"/>
                      <a:pt x="207" y="71"/>
                      <a:pt x="207" y="71"/>
                    </a:cubicBezTo>
                    <a:lnTo>
                      <a:pt x="200" y="0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36"/>
              <p:cNvSpPr/>
              <p:nvPr/>
            </p:nvSpPr>
            <p:spPr>
              <a:xfrm>
                <a:off x="7933102" y="2303797"/>
                <a:ext cx="483010" cy="734212"/>
              </a:xfrm>
              <a:custGeom>
                <a:avLst/>
                <a:gdLst/>
                <a:ahLst/>
                <a:cxnLst/>
                <a:rect l="l" t="t" r="r" b="b"/>
                <a:pathLst>
                  <a:path w="288" h="438" extrusionOk="0">
                    <a:moveTo>
                      <a:pt x="116" y="4"/>
                    </a:moveTo>
                    <a:cubicBezTo>
                      <a:pt x="116" y="4"/>
                      <a:pt x="32" y="31"/>
                      <a:pt x="16" y="39"/>
                    </a:cubicBezTo>
                    <a:cubicBezTo>
                      <a:pt x="0" y="47"/>
                      <a:pt x="0" y="102"/>
                      <a:pt x="0" y="123"/>
                    </a:cubicBezTo>
                    <a:cubicBezTo>
                      <a:pt x="0" y="145"/>
                      <a:pt x="10" y="286"/>
                      <a:pt x="10" y="330"/>
                    </a:cubicBezTo>
                    <a:cubicBezTo>
                      <a:pt x="10" y="375"/>
                      <a:pt x="3" y="398"/>
                      <a:pt x="16" y="409"/>
                    </a:cubicBezTo>
                    <a:cubicBezTo>
                      <a:pt x="28" y="421"/>
                      <a:pt x="105" y="438"/>
                      <a:pt x="164" y="435"/>
                    </a:cubicBezTo>
                    <a:cubicBezTo>
                      <a:pt x="223" y="433"/>
                      <a:pt x="269" y="418"/>
                      <a:pt x="274" y="406"/>
                    </a:cubicBezTo>
                    <a:cubicBezTo>
                      <a:pt x="278" y="393"/>
                      <a:pt x="286" y="112"/>
                      <a:pt x="287" y="82"/>
                    </a:cubicBezTo>
                    <a:cubicBezTo>
                      <a:pt x="288" y="53"/>
                      <a:pt x="286" y="38"/>
                      <a:pt x="269" y="30"/>
                    </a:cubicBezTo>
                    <a:cubicBezTo>
                      <a:pt x="252" y="22"/>
                      <a:pt x="183" y="8"/>
                      <a:pt x="162" y="4"/>
                    </a:cubicBezTo>
                    <a:cubicBezTo>
                      <a:pt x="142" y="1"/>
                      <a:pt x="125" y="0"/>
                      <a:pt x="116" y="4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36"/>
              <p:cNvSpPr/>
              <p:nvPr/>
            </p:nvSpPr>
            <p:spPr>
              <a:xfrm>
                <a:off x="7929577" y="2302034"/>
                <a:ext cx="488298" cy="7359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439" extrusionOk="0">
                    <a:moveTo>
                      <a:pt x="118" y="5"/>
                    </a:moveTo>
                    <a:cubicBezTo>
                      <a:pt x="117" y="3"/>
                      <a:pt x="117" y="3"/>
                      <a:pt x="117" y="3"/>
                    </a:cubicBezTo>
                    <a:cubicBezTo>
                      <a:pt x="117" y="3"/>
                      <a:pt x="96" y="10"/>
                      <a:pt x="73" y="18"/>
                    </a:cubicBezTo>
                    <a:cubicBezTo>
                      <a:pt x="62" y="22"/>
                      <a:pt x="50" y="26"/>
                      <a:pt x="40" y="30"/>
                    </a:cubicBezTo>
                    <a:cubicBezTo>
                      <a:pt x="30" y="33"/>
                      <a:pt x="22" y="36"/>
                      <a:pt x="17" y="38"/>
                    </a:cubicBezTo>
                    <a:cubicBezTo>
                      <a:pt x="13" y="41"/>
                      <a:pt x="10" y="46"/>
                      <a:pt x="7" y="53"/>
                    </a:cubicBezTo>
                    <a:cubicBezTo>
                      <a:pt x="4" y="63"/>
                      <a:pt x="2" y="77"/>
                      <a:pt x="1" y="90"/>
                    </a:cubicBezTo>
                    <a:cubicBezTo>
                      <a:pt x="0" y="103"/>
                      <a:pt x="0" y="116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35"/>
                      <a:pt x="3" y="176"/>
                      <a:pt x="5" y="219"/>
                    </a:cubicBezTo>
                    <a:cubicBezTo>
                      <a:pt x="8" y="263"/>
                      <a:pt x="10" y="309"/>
                      <a:pt x="10" y="331"/>
                    </a:cubicBezTo>
                    <a:cubicBezTo>
                      <a:pt x="10" y="355"/>
                      <a:pt x="8" y="372"/>
                      <a:pt x="8" y="385"/>
                    </a:cubicBezTo>
                    <a:cubicBezTo>
                      <a:pt x="8" y="391"/>
                      <a:pt x="9" y="396"/>
                      <a:pt x="10" y="401"/>
                    </a:cubicBezTo>
                    <a:cubicBezTo>
                      <a:pt x="11" y="405"/>
                      <a:pt x="13" y="409"/>
                      <a:pt x="16" y="412"/>
                    </a:cubicBezTo>
                    <a:cubicBezTo>
                      <a:pt x="18" y="413"/>
                      <a:pt x="21" y="415"/>
                      <a:pt x="24" y="416"/>
                    </a:cubicBezTo>
                    <a:cubicBezTo>
                      <a:pt x="35" y="422"/>
                      <a:pt x="55" y="427"/>
                      <a:pt x="78" y="431"/>
                    </a:cubicBezTo>
                    <a:cubicBezTo>
                      <a:pt x="101" y="436"/>
                      <a:pt x="128" y="439"/>
                      <a:pt x="153" y="439"/>
                    </a:cubicBezTo>
                    <a:cubicBezTo>
                      <a:pt x="158" y="439"/>
                      <a:pt x="162" y="438"/>
                      <a:pt x="166" y="438"/>
                    </a:cubicBezTo>
                    <a:cubicBezTo>
                      <a:pt x="196" y="437"/>
                      <a:pt x="222" y="433"/>
                      <a:pt x="242" y="427"/>
                    </a:cubicBezTo>
                    <a:cubicBezTo>
                      <a:pt x="252" y="424"/>
                      <a:pt x="260" y="421"/>
                      <a:pt x="266" y="418"/>
                    </a:cubicBezTo>
                    <a:cubicBezTo>
                      <a:pt x="269" y="416"/>
                      <a:pt x="271" y="415"/>
                      <a:pt x="273" y="413"/>
                    </a:cubicBezTo>
                    <a:cubicBezTo>
                      <a:pt x="275" y="411"/>
                      <a:pt x="277" y="409"/>
                      <a:pt x="277" y="407"/>
                    </a:cubicBezTo>
                    <a:cubicBezTo>
                      <a:pt x="278" y="407"/>
                      <a:pt x="278" y="406"/>
                      <a:pt x="278" y="405"/>
                    </a:cubicBezTo>
                    <a:cubicBezTo>
                      <a:pt x="279" y="401"/>
                      <a:pt x="279" y="394"/>
                      <a:pt x="280" y="384"/>
                    </a:cubicBezTo>
                    <a:cubicBezTo>
                      <a:pt x="284" y="314"/>
                      <a:pt x="290" y="108"/>
                      <a:pt x="291" y="83"/>
                    </a:cubicBezTo>
                    <a:cubicBezTo>
                      <a:pt x="291" y="79"/>
                      <a:pt x="291" y="76"/>
                      <a:pt x="291" y="72"/>
                    </a:cubicBezTo>
                    <a:cubicBezTo>
                      <a:pt x="291" y="61"/>
                      <a:pt x="290" y="52"/>
                      <a:pt x="288" y="45"/>
                    </a:cubicBezTo>
                    <a:cubicBezTo>
                      <a:pt x="285" y="38"/>
                      <a:pt x="280" y="33"/>
                      <a:pt x="272" y="30"/>
                    </a:cubicBezTo>
                    <a:cubicBezTo>
                      <a:pt x="267" y="27"/>
                      <a:pt x="260" y="25"/>
                      <a:pt x="251" y="22"/>
                    </a:cubicBezTo>
                    <a:cubicBezTo>
                      <a:pt x="223" y="15"/>
                      <a:pt x="180" y="6"/>
                      <a:pt x="165" y="3"/>
                    </a:cubicBezTo>
                    <a:cubicBezTo>
                      <a:pt x="154" y="1"/>
                      <a:pt x="144" y="0"/>
                      <a:pt x="135" y="0"/>
                    </a:cubicBezTo>
                    <a:cubicBezTo>
                      <a:pt x="128" y="0"/>
                      <a:pt x="122" y="1"/>
                      <a:pt x="117" y="4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22" y="5"/>
                      <a:pt x="128" y="4"/>
                      <a:pt x="135" y="4"/>
                    </a:cubicBezTo>
                    <a:cubicBezTo>
                      <a:pt x="143" y="4"/>
                      <a:pt x="153" y="5"/>
                      <a:pt x="164" y="7"/>
                    </a:cubicBezTo>
                    <a:cubicBezTo>
                      <a:pt x="174" y="9"/>
                      <a:pt x="197" y="14"/>
                      <a:pt x="219" y="19"/>
                    </a:cubicBezTo>
                    <a:cubicBezTo>
                      <a:pt x="230" y="21"/>
                      <a:pt x="240" y="24"/>
                      <a:pt x="250" y="26"/>
                    </a:cubicBezTo>
                    <a:cubicBezTo>
                      <a:pt x="259" y="29"/>
                      <a:pt x="266" y="31"/>
                      <a:pt x="270" y="33"/>
                    </a:cubicBezTo>
                    <a:cubicBezTo>
                      <a:pt x="277" y="37"/>
                      <a:pt x="281" y="41"/>
                      <a:pt x="284" y="47"/>
                    </a:cubicBezTo>
                    <a:cubicBezTo>
                      <a:pt x="286" y="53"/>
                      <a:pt x="287" y="61"/>
                      <a:pt x="287" y="72"/>
                    </a:cubicBezTo>
                    <a:cubicBezTo>
                      <a:pt x="287" y="76"/>
                      <a:pt x="287" y="79"/>
                      <a:pt x="287" y="83"/>
                    </a:cubicBezTo>
                    <a:cubicBezTo>
                      <a:pt x="286" y="98"/>
                      <a:pt x="284" y="176"/>
                      <a:pt x="282" y="251"/>
                    </a:cubicBezTo>
                    <a:cubicBezTo>
                      <a:pt x="280" y="289"/>
                      <a:pt x="279" y="326"/>
                      <a:pt x="277" y="355"/>
                    </a:cubicBezTo>
                    <a:cubicBezTo>
                      <a:pt x="277" y="369"/>
                      <a:pt x="276" y="381"/>
                      <a:pt x="275" y="390"/>
                    </a:cubicBezTo>
                    <a:cubicBezTo>
                      <a:pt x="275" y="395"/>
                      <a:pt x="275" y="398"/>
                      <a:pt x="274" y="401"/>
                    </a:cubicBezTo>
                    <a:cubicBezTo>
                      <a:pt x="274" y="402"/>
                      <a:pt x="274" y="404"/>
                      <a:pt x="274" y="404"/>
                    </a:cubicBezTo>
                    <a:cubicBezTo>
                      <a:pt x="274" y="405"/>
                      <a:pt x="274" y="406"/>
                      <a:pt x="274" y="406"/>
                    </a:cubicBezTo>
                    <a:cubicBezTo>
                      <a:pt x="273" y="407"/>
                      <a:pt x="272" y="408"/>
                      <a:pt x="271" y="410"/>
                    </a:cubicBezTo>
                    <a:cubicBezTo>
                      <a:pt x="268" y="412"/>
                      <a:pt x="263" y="415"/>
                      <a:pt x="257" y="418"/>
                    </a:cubicBezTo>
                    <a:cubicBezTo>
                      <a:pt x="238" y="426"/>
                      <a:pt x="205" y="432"/>
                      <a:pt x="166" y="434"/>
                    </a:cubicBezTo>
                    <a:cubicBezTo>
                      <a:pt x="162" y="434"/>
                      <a:pt x="158" y="435"/>
                      <a:pt x="153" y="435"/>
                    </a:cubicBezTo>
                    <a:cubicBezTo>
                      <a:pt x="125" y="435"/>
                      <a:pt x="94" y="431"/>
                      <a:pt x="69" y="425"/>
                    </a:cubicBezTo>
                    <a:cubicBezTo>
                      <a:pt x="56" y="423"/>
                      <a:pt x="45" y="420"/>
                      <a:pt x="36" y="417"/>
                    </a:cubicBezTo>
                    <a:cubicBezTo>
                      <a:pt x="32" y="416"/>
                      <a:pt x="28" y="414"/>
                      <a:pt x="25" y="413"/>
                    </a:cubicBezTo>
                    <a:cubicBezTo>
                      <a:pt x="22" y="411"/>
                      <a:pt x="20" y="410"/>
                      <a:pt x="19" y="409"/>
                    </a:cubicBezTo>
                    <a:cubicBezTo>
                      <a:pt x="16" y="406"/>
                      <a:pt x="15" y="403"/>
                      <a:pt x="14" y="399"/>
                    </a:cubicBezTo>
                    <a:cubicBezTo>
                      <a:pt x="13" y="396"/>
                      <a:pt x="12" y="391"/>
                      <a:pt x="12" y="385"/>
                    </a:cubicBezTo>
                    <a:cubicBezTo>
                      <a:pt x="12" y="372"/>
                      <a:pt x="14" y="355"/>
                      <a:pt x="14" y="331"/>
                    </a:cubicBezTo>
                    <a:cubicBezTo>
                      <a:pt x="14" y="309"/>
                      <a:pt x="12" y="263"/>
                      <a:pt x="9" y="219"/>
                    </a:cubicBezTo>
                    <a:cubicBezTo>
                      <a:pt x="7" y="176"/>
                      <a:pt x="4" y="135"/>
                      <a:pt x="4" y="124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4" y="113"/>
                      <a:pt x="4" y="94"/>
                      <a:pt x="6" y="77"/>
                    </a:cubicBezTo>
                    <a:cubicBezTo>
                      <a:pt x="7" y="69"/>
                      <a:pt x="9" y="61"/>
                      <a:pt x="11" y="54"/>
                    </a:cubicBezTo>
                    <a:cubicBezTo>
                      <a:pt x="13" y="48"/>
                      <a:pt x="16" y="44"/>
                      <a:pt x="19" y="42"/>
                    </a:cubicBezTo>
                    <a:cubicBezTo>
                      <a:pt x="23" y="40"/>
                      <a:pt x="31" y="37"/>
                      <a:pt x="41" y="33"/>
                    </a:cubicBezTo>
                    <a:cubicBezTo>
                      <a:pt x="56" y="28"/>
                      <a:pt x="76" y="21"/>
                      <a:pt x="91" y="16"/>
                    </a:cubicBezTo>
                    <a:cubicBezTo>
                      <a:pt x="99" y="14"/>
                      <a:pt x="106" y="11"/>
                      <a:pt x="111" y="10"/>
                    </a:cubicBezTo>
                    <a:cubicBezTo>
                      <a:pt x="115" y="8"/>
                      <a:pt x="118" y="7"/>
                      <a:pt x="118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8" y="5"/>
                      <a:pt x="118" y="5"/>
                      <a:pt x="118" y="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36"/>
              <p:cNvSpPr/>
              <p:nvPr/>
            </p:nvSpPr>
            <p:spPr>
              <a:xfrm>
                <a:off x="8328853" y="2354037"/>
                <a:ext cx="271473" cy="69543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415" extrusionOk="0">
                    <a:moveTo>
                      <a:pt x="33" y="0"/>
                    </a:moveTo>
                    <a:cubicBezTo>
                      <a:pt x="33" y="0"/>
                      <a:pt x="62" y="6"/>
                      <a:pt x="68" y="24"/>
                    </a:cubicBezTo>
                    <a:cubicBezTo>
                      <a:pt x="74" y="42"/>
                      <a:pt x="160" y="231"/>
                      <a:pt x="161" y="276"/>
                    </a:cubicBezTo>
                    <a:cubicBezTo>
                      <a:pt x="162" y="321"/>
                      <a:pt x="108" y="415"/>
                      <a:pt x="108" y="415"/>
                    </a:cubicBezTo>
                    <a:cubicBezTo>
                      <a:pt x="93" y="404"/>
                      <a:pt x="93" y="404"/>
                      <a:pt x="93" y="404"/>
                    </a:cubicBezTo>
                    <a:cubicBezTo>
                      <a:pt x="93" y="404"/>
                      <a:pt x="113" y="299"/>
                      <a:pt x="107" y="260"/>
                    </a:cubicBezTo>
                    <a:cubicBezTo>
                      <a:pt x="102" y="222"/>
                      <a:pt x="0" y="109"/>
                      <a:pt x="0" y="109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8323564" y="2350511"/>
                <a:ext cx="278524" cy="702480"/>
              </a:xfrm>
              <a:custGeom>
                <a:avLst/>
                <a:gdLst/>
                <a:ahLst/>
                <a:cxnLst/>
                <a:rect l="l" t="t" r="r" b="b"/>
                <a:pathLst>
                  <a:path w="166" h="419" extrusionOk="0">
                    <a:moveTo>
                      <a:pt x="36" y="4"/>
                    </a:moveTo>
                    <a:cubicBezTo>
                      <a:pt x="36" y="4"/>
                      <a:pt x="36" y="4"/>
                      <a:pt x="36" y="4"/>
                    </a:cubicBezTo>
                    <a:cubicBezTo>
                      <a:pt x="37" y="5"/>
                      <a:pt x="44" y="6"/>
                      <a:pt x="52" y="10"/>
                    </a:cubicBezTo>
                    <a:cubicBezTo>
                      <a:pt x="59" y="13"/>
                      <a:pt x="66" y="19"/>
                      <a:pt x="69" y="26"/>
                    </a:cubicBezTo>
                    <a:cubicBezTo>
                      <a:pt x="70" y="29"/>
                      <a:pt x="72" y="34"/>
                      <a:pt x="75" y="41"/>
                    </a:cubicBezTo>
                    <a:cubicBezTo>
                      <a:pt x="85" y="65"/>
                      <a:pt x="107" y="115"/>
                      <a:pt x="126" y="163"/>
                    </a:cubicBezTo>
                    <a:cubicBezTo>
                      <a:pt x="136" y="188"/>
                      <a:pt x="145" y="212"/>
                      <a:pt x="151" y="232"/>
                    </a:cubicBezTo>
                    <a:cubicBezTo>
                      <a:pt x="158" y="252"/>
                      <a:pt x="162" y="269"/>
                      <a:pt x="162" y="278"/>
                    </a:cubicBezTo>
                    <a:cubicBezTo>
                      <a:pt x="162" y="279"/>
                      <a:pt x="162" y="279"/>
                      <a:pt x="162" y="279"/>
                    </a:cubicBezTo>
                    <a:cubicBezTo>
                      <a:pt x="162" y="290"/>
                      <a:pt x="159" y="304"/>
                      <a:pt x="154" y="319"/>
                    </a:cubicBezTo>
                    <a:cubicBezTo>
                      <a:pt x="146" y="342"/>
                      <a:pt x="135" y="366"/>
                      <a:pt x="126" y="384"/>
                    </a:cubicBezTo>
                    <a:cubicBezTo>
                      <a:pt x="121" y="394"/>
                      <a:pt x="117" y="402"/>
                      <a:pt x="114" y="407"/>
                    </a:cubicBezTo>
                    <a:cubicBezTo>
                      <a:pt x="112" y="410"/>
                      <a:pt x="111" y="412"/>
                      <a:pt x="110" y="414"/>
                    </a:cubicBezTo>
                    <a:cubicBezTo>
                      <a:pt x="110" y="415"/>
                      <a:pt x="109" y="416"/>
                      <a:pt x="109" y="416"/>
                    </a:cubicBezTo>
                    <a:cubicBezTo>
                      <a:pt x="111" y="417"/>
                      <a:pt x="111" y="417"/>
                      <a:pt x="111" y="417"/>
                    </a:cubicBezTo>
                    <a:cubicBezTo>
                      <a:pt x="112" y="415"/>
                      <a:pt x="112" y="415"/>
                      <a:pt x="112" y="415"/>
                    </a:cubicBezTo>
                    <a:cubicBezTo>
                      <a:pt x="97" y="404"/>
                      <a:pt x="97" y="404"/>
                      <a:pt x="97" y="404"/>
                    </a:cubicBezTo>
                    <a:cubicBezTo>
                      <a:pt x="96" y="406"/>
                      <a:pt x="96" y="406"/>
                      <a:pt x="96" y="406"/>
                    </a:cubicBezTo>
                    <a:cubicBezTo>
                      <a:pt x="98" y="406"/>
                      <a:pt x="98" y="406"/>
                      <a:pt x="98" y="406"/>
                    </a:cubicBezTo>
                    <a:cubicBezTo>
                      <a:pt x="98" y="406"/>
                      <a:pt x="113" y="325"/>
                      <a:pt x="113" y="278"/>
                    </a:cubicBezTo>
                    <a:cubicBezTo>
                      <a:pt x="113" y="272"/>
                      <a:pt x="113" y="267"/>
                      <a:pt x="112" y="262"/>
                    </a:cubicBezTo>
                    <a:cubicBezTo>
                      <a:pt x="111" y="252"/>
                      <a:pt x="103" y="237"/>
                      <a:pt x="93" y="221"/>
                    </a:cubicBezTo>
                    <a:cubicBezTo>
                      <a:pt x="62" y="173"/>
                      <a:pt x="4" y="109"/>
                      <a:pt x="4" y="109"/>
                    </a:cubicBezTo>
                    <a:cubicBezTo>
                      <a:pt x="3" y="109"/>
                      <a:pt x="2" y="109"/>
                      <a:pt x="1" y="109"/>
                    </a:cubicBezTo>
                    <a:cubicBezTo>
                      <a:pt x="0" y="110"/>
                      <a:pt x="0" y="111"/>
                      <a:pt x="1" y="112"/>
                    </a:cubicBezTo>
                    <a:cubicBezTo>
                      <a:pt x="1" y="112"/>
                      <a:pt x="3" y="114"/>
                      <a:pt x="6" y="117"/>
                    </a:cubicBezTo>
                    <a:cubicBezTo>
                      <a:pt x="15" y="128"/>
                      <a:pt x="40" y="156"/>
                      <a:pt x="63" y="186"/>
                    </a:cubicBezTo>
                    <a:cubicBezTo>
                      <a:pt x="74" y="201"/>
                      <a:pt x="85" y="216"/>
                      <a:pt x="93" y="229"/>
                    </a:cubicBezTo>
                    <a:cubicBezTo>
                      <a:pt x="102" y="243"/>
                      <a:pt x="107" y="255"/>
                      <a:pt x="108" y="262"/>
                    </a:cubicBezTo>
                    <a:cubicBezTo>
                      <a:pt x="109" y="267"/>
                      <a:pt x="109" y="272"/>
                      <a:pt x="109" y="278"/>
                    </a:cubicBezTo>
                    <a:cubicBezTo>
                      <a:pt x="109" y="301"/>
                      <a:pt x="105" y="333"/>
                      <a:pt x="101" y="359"/>
                    </a:cubicBezTo>
                    <a:cubicBezTo>
                      <a:pt x="100" y="372"/>
                      <a:pt x="98" y="384"/>
                      <a:pt x="96" y="392"/>
                    </a:cubicBezTo>
                    <a:cubicBezTo>
                      <a:pt x="95" y="401"/>
                      <a:pt x="94" y="406"/>
                      <a:pt x="94" y="406"/>
                    </a:cubicBezTo>
                    <a:cubicBezTo>
                      <a:pt x="94" y="406"/>
                      <a:pt x="94" y="407"/>
                      <a:pt x="94" y="408"/>
                    </a:cubicBezTo>
                    <a:cubicBezTo>
                      <a:pt x="110" y="418"/>
                      <a:pt x="110" y="418"/>
                      <a:pt x="110" y="418"/>
                    </a:cubicBezTo>
                    <a:cubicBezTo>
                      <a:pt x="110" y="419"/>
                      <a:pt x="111" y="419"/>
                      <a:pt x="111" y="419"/>
                    </a:cubicBezTo>
                    <a:cubicBezTo>
                      <a:pt x="112" y="419"/>
                      <a:pt x="112" y="418"/>
                      <a:pt x="113" y="418"/>
                    </a:cubicBezTo>
                    <a:cubicBezTo>
                      <a:pt x="113" y="418"/>
                      <a:pt x="126" y="395"/>
                      <a:pt x="139" y="366"/>
                    </a:cubicBezTo>
                    <a:cubicBezTo>
                      <a:pt x="146" y="352"/>
                      <a:pt x="153" y="336"/>
                      <a:pt x="158" y="321"/>
                    </a:cubicBezTo>
                    <a:cubicBezTo>
                      <a:pt x="163" y="305"/>
                      <a:pt x="166" y="291"/>
                      <a:pt x="166" y="279"/>
                    </a:cubicBezTo>
                    <a:cubicBezTo>
                      <a:pt x="166" y="279"/>
                      <a:pt x="166" y="279"/>
                      <a:pt x="166" y="278"/>
                    </a:cubicBezTo>
                    <a:cubicBezTo>
                      <a:pt x="166" y="266"/>
                      <a:pt x="160" y="246"/>
                      <a:pt x="152" y="222"/>
                    </a:cubicBezTo>
                    <a:cubicBezTo>
                      <a:pt x="139" y="185"/>
                      <a:pt x="121" y="139"/>
                      <a:pt x="105" y="101"/>
                    </a:cubicBezTo>
                    <a:cubicBezTo>
                      <a:pt x="97" y="82"/>
                      <a:pt x="89" y="64"/>
                      <a:pt x="84" y="51"/>
                    </a:cubicBezTo>
                    <a:cubicBezTo>
                      <a:pt x="78" y="38"/>
                      <a:pt x="74" y="28"/>
                      <a:pt x="73" y="25"/>
                    </a:cubicBezTo>
                    <a:cubicBezTo>
                      <a:pt x="69" y="15"/>
                      <a:pt x="60" y="9"/>
                      <a:pt x="52" y="5"/>
                    </a:cubicBezTo>
                    <a:cubicBezTo>
                      <a:pt x="44" y="2"/>
                      <a:pt x="36" y="0"/>
                      <a:pt x="36" y="0"/>
                    </a:cubicBezTo>
                    <a:cubicBezTo>
                      <a:pt x="35" y="0"/>
                      <a:pt x="34" y="1"/>
                      <a:pt x="34" y="2"/>
                    </a:cubicBezTo>
                    <a:cubicBezTo>
                      <a:pt x="34" y="3"/>
                      <a:pt x="35" y="4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8420519" y="2584965"/>
                <a:ext cx="179807" cy="46450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77" extrusionOk="0">
                    <a:moveTo>
                      <a:pt x="61" y="0"/>
                    </a:moveTo>
                    <a:cubicBezTo>
                      <a:pt x="55" y="1"/>
                      <a:pt x="50" y="2"/>
                      <a:pt x="45" y="4"/>
                    </a:cubicBezTo>
                    <a:cubicBezTo>
                      <a:pt x="27" y="10"/>
                      <a:pt x="12" y="21"/>
                      <a:pt x="0" y="36"/>
                    </a:cubicBezTo>
                    <a:cubicBezTo>
                      <a:pt x="25" y="68"/>
                      <a:pt x="50" y="104"/>
                      <a:pt x="52" y="122"/>
                    </a:cubicBezTo>
                    <a:cubicBezTo>
                      <a:pt x="58" y="161"/>
                      <a:pt x="38" y="266"/>
                      <a:pt x="38" y="266"/>
                    </a:cubicBezTo>
                    <a:cubicBezTo>
                      <a:pt x="53" y="277"/>
                      <a:pt x="53" y="277"/>
                      <a:pt x="53" y="277"/>
                    </a:cubicBezTo>
                    <a:cubicBezTo>
                      <a:pt x="53" y="277"/>
                      <a:pt x="107" y="183"/>
                      <a:pt x="106" y="138"/>
                    </a:cubicBezTo>
                    <a:cubicBezTo>
                      <a:pt x="106" y="116"/>
                      <a:pt x="83" y="56"/>
                      <a:pt x="6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8491031" y="2584965"/>
                <a:ext cx="107531" cy="464501"/>
              </a:xfrm>
              <a:custGeom>
                <a:avLst/>
                <a:gdLst/>
                <a:ahLst/>
                <a:cxnLst/>
                <a:rect l="l" t="t" r="r" b="b"/>
                <a:pathLst>
                  <a:path w="64" h="277" extrusionOk="0">
                    <a:moveTo>
                      <a:pt x="64" y="138"/>
                    </a:moveTo>
                    <a:cubicBezTo>
                      <a:pt x="64" y="136"/>
                      <a:pt x="64" y="135"/>
                      <a:pt x="64" y="134"/>
                    </a:cubicBezTo>
                    <a:cubicBezTo>
                      <a:pt x="64" y="132"/>
                      <a:pt x="64" y="132"/>
                      <a:pt x="64" y="132"/>
                    </a:cubicBezTo>
                    <a:cubicBezTo>
                      <a:pt x="63" y="131"/>
                      <a:pt x="64" y="129"/>
                      <a:pt x="63" y="128"/>
                    </a:cubicBezTo>
                    <a:cubicBezTo>
                      <a:pt x="63" y="127"/>
                      <a:pt x="63" y="126"/>
                      <a:pt x="63" y="125"/>
                    </a:cubicBezTo>
                    <a:cubicBezTo>
                      <a:pt x="63" y="125"/>
                      <a:pt x="62" y="123"/>
                      <a:pt x="62" y="122"/>
                    </a:cubicBezTo>
                    <a:cubicBezTo>
                      <a:pt x="62" y="121"/>
                      <a:pt x="61" y="120"/>
                      <a:pt x="61" y="119"/>
                    </a:cubicBezTo>
                    <a:cubicBezTo>
                      <a:pt x="61" y="118"/>
                      <a:pt x="61" y="116"/>
                      <a:pt x="60" y="115"/>
                    </a:cubicBezTo>
                    <a:cubicBezTo>
                      <a:pt x="60" y="114"/>
                      <a:pt x="60" y="113"/>
                      <a:pt x="59" y="112"/>
                    </a:cubicBezTo>
                    <a:cubicBezTo>
                      <a:pt x="59" y="111"/>
                      <a:pt x="59" y="109"/>
                      <a:pt x="58" y="108"/>
                    </a:cubicBezTo>
                    <a:cubicBezTo>
                      <a:pt x="58" y="106"/>
                      <a:pt x="58" y="105"/>
                      <a:pt x="57" y="104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4"/>
                      <a:pt x="54" y="93"/>
                      <a:pt x="53" y="91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1" y="86"/>
                      <a:pt x="51" y="84"/>
                      <a:pt x="50" y="82"/>
                    </a:cubicBezTo>
                    <a:cubicBezTo>
                      <a:pt x="49" y="80"/>
                      <a:pt x="49" y="80"/>
                      <a:pt x="49" y="79"/>
                    </a:cubicBezTo>
                    <a:cubicBezTo>
                      <a:pt x="49" y="77"/>
                      <a:pt x="48" y="74"/>
                      <a:pt x="47" y="72"/>
                    </a:cubicBezTo>
                    <a:cubicBezTo>
                      <a:pt x="47" y="71"/>
                      <a:pt x="46" y="70"/>
                      <a:pt x="46" y="69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2"/>
                      <a:pt x="43" y="61"/>
                      <a:pt x="42" y="60"/>
                    </a:cubicBezTo>
                    <a:cubicBezTo>
                      <a:pt x="41" y="58"/>
                      <a:pt x="41" y="55"/>
                      <a:pt x="40" y="53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8" y="48"/>
                      <a:pt x="37" y="45"/>
                      <a:pt x="36" y="42"/>
                    </a:cubicBezTo>
                    <a:cubicBezTo>
                      <a:pt x="36" y="42"/>
                      <a:pt x="35" y="41"/>
                      <a:pt x="35" y="4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0"/>
                    </a:cubicBezTo>
                    <a:cubicBezTo>
                      <a:pt x="30" y="27"/>
                      <a:pt x="29" y="24"/>
                      <a:pt x="28" y="2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4" y="1"/>
                      <a:pt x="9" y="2"/>
                      <a:pt x="3" y="4"/>
                    </a:cubicBezTo>
                    <a:cubicBezTo>
                      <a:pt x="2" y="4"/>
                      <a:pt x="1" y="5"/>
                      <a:pt x="0" y="6"/>
                    </a:cubicBezTo>
                    <a:cubicBezTo>
                      <a:pt x="24" y="56"/>
                      <a:pt x="49" y="124"/>
                      <a:pt x="40" y="168"/>
                    </a:cubicBezTo>
                    <a:cubicBezTo>
                      <a:pt x="33" y="205"/>
                      <a:pt x="23" y="241"/>
                      <a:pt x="11" y="277"/>
                    </a:cubicBezTo>
                    <a:cubicBezTo>
                      <a:pt x="11" y="277"/>
                      <a:pt x="28" y="247"/>
                      <a:pt x="43" y="213"/>
                    </a:cubicBezTo>
                    <a:cubicBezTo>
                      <a:pt x="45" y="210"/>
                      <a:pt x="46" y="206"/>
                      <a:pt x="48" y="202"/>
                    </a:cubicBezTo>
                    <a:cubicBezTo>
                      <a:pt x="53" y="191"/>
                      <a:pt x="56" y="179"/>
                      <a:pt x="60" y="168"/>
                    </a:cubicBezTo>
                    <a:cubicBezTo>
                      <a:pt x="63" y="158"/>
                      <a:pt x="64" y="14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8491031" y="2584965"/>
                <a:ext cx="107531" cy="460976"/>
              </a:xfrm>
              <a:custGeom>
                <a:avLst/>
                <a:gdLst/>
                <a:ahLst/>
                <a:cxnLst/>
                <a:rect l="l" t="t" r="r" b="b"/>
                <a:pathLst>
                  <a:path w="64" h="275" extrusionOk="0"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4" y="1"/>
                      <a:pt x="8" y="2"/>
                      <a:pt x="3" y="4"/>
                    </a:cubicBezTo>
                    <a:cubicBezTo>
                      <a:pt x="2" y="4"/>
                      <a:pt x="1" y="5"/>
                      <a:pt x="0" y="6"/>
                    </a:cubicBezTo>
                    <a:cubicBezTo>
                      <a:pt x="20" y="49"/>
                      <a:pt x="42" y="105"/>
                      <a:pt x="42" y="149"/>
                    </a:cubicBezTo>
                    <a:cubicBezTo>
                      <a:pt x="42" y="156"/>
                      <a:pt x="42" y="162"/>
                      <a:pt x="40" y="168"/>
                    </a:cubicBezTo>
                    <a:cubicBezTo>
                      <a:pt x="33" y="205"/>
                      <a:pt x="23" y="240"/>
                      <a:pt x="12" y="275"/>
                    </a:cubicBezTo>
                    <a:cubicBezTo>
                      <a:pt x="18" y="264"/>
                      <a:pt x="64" y="181"/>
                      <a:pt x="64" y="139"/>
                    </a:cubicBezTo>
                    <a:cubicBezTo>
                      <a:pt x="64" y="139"/>
                      <a:pt x="64" y="139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3" y="113"/>
                      <a:pt x="41" y="55"/>
                      <a:pt x="19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36"/>
              <p:cNvSpPr/>
              <p:nvPr/>
            </p:nvSpPr>
            <p:spPr>
              <a:xfrm>
                <a:off x="8420519" y="2584965"/>
                <a:ext cx="179807" cy="464501"/>
              </a:xfrm>
              <a:custGeom>
                <a:avLst/>
                <a:gdLst/>
                <a:ahLst/>
                <a:cxnLst/>
                <a:rect l="l" t="t" r="r" b="b"/>
                <a:pathLst>
                  <a:path w="107" h="277" extrusionOk="0">
                    <a:moveTo>
                      <a:pt x="61" y="0"/>
                    </a:moveTo>
                    <a:cubicBezTo>
                      <a:pt x="55" y="1"/>
                      <a:pt x="50" y="2"/>
                      <a:pt x="45" y="4"/>
                    </a:cubicBezTo>
                    <a:cubicBezTo>
                      <a:pt x="27" y="10"/>
                      <a:pt x="12" y="21"/>
                      <a:pt x="0" y="36"/>
                    </a:cubicBezTo>
                    <a:cubicBezTo>
                      <a:pt x="25" y="68"/>
                      <a:pt x="50" y="104"/>
                      <a:pt x="52" y="122"/>
                    </a:cubicBezTo>
                    <a:cubicBezTo>
                      <a:pt x="58" y="161"/>
                      <a:pt x="38" y="266"/>
                      <a:pt x="38" y="266"/>
                    </a:cubicBezTo>
                    <a:cubicBezTo>
                      <a:pt x="53" y="277"/>
                      <a:pt x="53" y="277"/>
                      <a:pt x="53" y="277"/>
                    </a:cubicBezTo>
                    <a:cubicBezTo>
                      <a:pt x="53" y="277"/>
                      <a:pt x="107" y="183"/>
                      <a:pt x="106" y="138"/>
                    </a:cubicBezTo>
                    <a:cubicBezTo>
                      <a:pt x="106" y="116"/>
                      <a:pt x="83" y="56"/>
                      <a:pt x="61" y="0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36"/>
              <p:cNvSpPr/>
              <p:nvPr/>
            </p:nvSpPr>
            <p:spPr>
              <a:xfrm>
                <a:off x="8065313" y="2303797"/>
                <a:ext cx="193028" cy="163942"/>
              </a:xfrm>
              <a:custGeom>
                <a:avLst/>
                <a:gdLst/>
                <a:ahLst/>
                <a:cxnLst/>
                <a:rect l="l" t="t" r="r" b="b"/>
                <a:pathLst>
                  <a:path w="115" h="98" extrusionOk="0">
                    <a:moveTo>
                      <a:pt x="114" y="16"/>
                    </a:moveTo>
                    <a:cubicBezTo>
                      <a:pt x="115" y="15"/>
                      <a:pt x="115" y="13"/>
                      <a:pt x="115" y="11"/>
                    </a:cubicBezTo>
                    <a:cubicBezTo>
                      <a:pt x="102" y="8"/>
                      <a:pt x="90" y="6"/>
                      <a:pt x="83" y="5"/>
                    </a:cubicBezTo>
                    <a:cubicBezTo>
                      <a:pt x="63" y="1"/>
                      <a:pt x="45" y="0"/>
                      <a:pt x="37" y="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35"/>
                      <a:pt x="2" y="54"/>
                      <a:pt x="8" y="73"/>
                    </a:cubicBezTo>
                    <a:cubicBezTo>
                      <a:pt x="17" y="96"/>
                      <a:pt x="21" y="98"/>
                      <a:pt x="38" y="87"/>
                    </a:cubicBezTo>
                    <a:cubicBezTo>
                      <a:pt x="55" y="76"/>
                      <a:pt x="107" y="35"/>
                      <a:pt x="114" y="1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36"/>
              <p:cNvSpPr/>
              <p:nvPr/>
            </p:nvSpPr>
            <p:spPr>
              <a:xfrm>
                <a:off x="8063550" y="2303797"/>
                <a:ext cx="198316" cy="158653"/>
              </a:xfrm>
              <a:custGeom>
                <a:avLst/>
                <a:gdLst/>
                <a:ahLst/>
                <a:cxnLst/>
                <a:rect l="l" t="t" r="r" b="b"/>
                <a:pathLst>
                  <a:path w="118" h="95" extrusionOk="0">
                    <a:moveTo>
                      <a:pt x="115" y="16"/>
                    </a:moveTo>
                    <a:cubicBezTo>
                      <a:pt x="117" y="17"/>
                      <a:pt x="117" y="17"/>
                      <a:pt x="117" y="17"/>
                    </a:cubicBezTo>
                    <a:cubicBezTo>
                      <a:pt x="118" y="16"/>
                      <a:pt x="118" y="14"/>
                      <a:pt x="118" y="12"/>
                    </a:cubicBezTo>
                    <a:cubicBezTo>
                      <a:pt x="118" y="12"/>
                      <a:pt x="118" y="11"/>
                      <a:pt x="118" y="11"/>
                    </a:cubicBezTo>
                    <a:cubicBezTo>
                      <a:pt x="118" y="10"/>
                      <a:pt x="117" y="9"/>
                      <a:pt x="117" y="9"/>
                    </a:cubicBezTo>
                    <a:cubicBezTo>
                      <a:pt x="103" y="6"/>
                      <a:pt x="91" y="4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74" y="1"/>
                      <a:pt x="64" y="0"/>
                      <a:pt x="55" y="0"/>
                    </a:cubicBezTo>
                    <a:cubicBezTo>
                      <a:pt x="48" y="0"/>
                      <a:pt x="41" y="1"/>
                      <a:pt x="37" y="3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5"/>
                      <a:pt x="1" y="16"/>
                    </a:cubicBezTo>
                    <a:cubicBezTo>
                      <a:pt x="0" y="20"/>
                      <a:pt x="0" y="24"/>
                      <a:pt x="0" y="28"/>
                    </a:cubicBezTo>
                    <a:cubicBezTo>
                      <a:pt x="0" y="43"/>
                      <a:pt x="2" y="59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10" y="81"/>
                      <a:pt x="12" y="86"/>
                      <a:pt x="15" y="90"/>
                    </a:cubicBezTo>
                    <a:cubicBezTo>
                      <a:pt x="16" y="92"/>
                      <a:pt x="18" y="93"/>
                      <a:pt x="19" y="94"/>
                    </a:cubicBezTo>
                    <a:cubicBezTo>
                      <a:pt x="21" y="95"/>
                      <a:pt x="23" y="95"/>
                      <a:pt x="24" y="95"/>
                    </a:cubicBezTo>
                    <a:cubicBezTo>
                      <a:pt x="29" y="95"/>
                      <a:pt x="34" y="93"/>
                      <a:pt x="40" y="89"/>
                    </a:cubicBezTo>
                    <a:cubicBezTo>
                      <a:pt x="49" y="83"/>
                      <a:pt x="66" y="70"/>
                      <a:pt x="82" y="56"/>
                    </a:cubicBezTo>
                    <a:cubicBezTo>
                      <a:pt x="90" y="49"/>
                      <a:pt x="98" y="42"/>
                      <a:pt x="104" y="35"/>
                    </a:cubicBezTo>
                    <a:cubicBezTo>
                      <a:pt x="110" y="28"/>
                      <a:pt x="115" y="22"/>
                      <a:pt x="117" y="17"/>
                    </a:cubicBezTo>
                    <a:cubicBezTo>
                      <a:pt x="115" y="16"/>
                      <a:pt x="115" y="16"/>
                      <a:pt x="115" y="16"/>
                    </a:cubicBezTo>
                    <a:cubicBezTo>
                      <a:pt x="117" y="17"/>
                      <a:pt x="117" y="17"/>
                      <a:pt x="117" y="17"/>
                    </a:cubicBezTo>
                    <a:cubicBezTo>
                      <a:pt x="115" y="16"/>
                      <a:pt x="115" y="16"/>
                      <a:pt x="115" y="16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2" y="20"/>
                      <a:pt x="107" y="26"/>
                      <a:pt x="101" y="32"/>
                    </a:cubicBezTo>
                    <a:cubicBezTo>
                      <a:pt x="83" y="52"/>
                      <a:pt x="51" y="77"/>
                      <a:pt x="38" y="85"/>
                    </a:cubicBezTo>
                    <a:cubicBezTo>
                      <a:pt x="32" y="89"/>
                      <a:pt x="27" y="91"/>
                      <a:pt x="24" y="91"/>
                    </a:cubicBezTo>
                    <a:cubicBezTo>
                      <a:pt x="23" y="91"/>
                      <a:pt x="22" y="91"/>
                      <a:pt x="21" y="91"/>
                    </a:cubicBezTo>
                    <a:cubicBezTo>
                      <a:pt x="20" y="90"/>
                      <a:pt x="18" y="88"/>
                      <a:pt x="16" y="85"/>
                    </a:cubicBezTo>
                    <a:cubicBezTo>
                      <a:pt x="15" y="82"/>
                      <a:pt x="13" y="77"/>
                      <a:pt x="11" y="72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6" y="58"/>
                      <a:pt x="4" y="43"/>
                      <a:pt x="4" y="28"/>
                    </a:cubicBezTo>
                    <a:cubicBezTo>
                      <a:pt x="4" y="24"/>
                      <a:pt x="4" y="20"/>
                      <a:pt x="5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42" y="5"/>
                      <a:pt x="48" y="4"/>
                      <a:pt x="55" y="4"/>
                    </a:cubicBezTo>
                    <a:cubicBezTo>
                      <a:pt x="63" y="4"/>
                      <a:pt x="73" y="5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90" y="8"/>
                      <a:pt x="102" y="10"/>
                      <a:pt x="116" y="13"/>
                    </a:cubicBezTo>
                    <a:cubicBezTo>
                      <a:pt x="116" y="11"/>
                      <a:pt x="116" y="11"/>
                      <a:pt x="116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4" y="13"/>
                      <a:pt x="114" y="15"/>
                      <a:pt x="114" y="15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15" y="16"/>
                      <a:pt x="115" y="16"/>
                      <a:pt x="115" y="1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36"/>
              <p:cNvSpPr/>
              <p:nvPr/>
            </p:nvSpPr>
            <p:spPr>
              <a:xfrm>
                <a:off x="8231017" y="2787689"/>
                <a:ext cx="191265" cy="274998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4" extrusionOk="0">
                    <a:moveTo>
                      <a:pt x="9" y="26"/>
                    </a:moveTo>
                    <a:cubicBezTo>
                      <a:pt x="9" y="26"/>
                      <a:pt x="13" y="73"/>
                      <a:pt x="11" y="77"/>
                    </a:cubicBezTo>
                    <a:cubicBezTo>
                      <a:pt x="10" y="82"/>
                      <a:pt x="0" y="85"/>
                      <a:pt x="3" y="94"/>
                    </a:cubicBezTo>
                    <a:cubicBezTo>
                      <a:pt x="5" y="99"/>
                      <a:pt x="9" y="103"/>
                      <a:pt x="15" y="104"/>
                    </a:cubicBezTo>
                    <a:cubicBezTo>
                      <a:pt x="15" y="104"/>
                      <a:pt x="26" y="140"/>
                      <a:pt x="35" y="140"/>
                    </a:cubicBezTo>
                    <a:cubicBezTo>
                      <a:pt x="48" y="138"/>
                      <a:pt x="61" y="135"/>
                      <a:pt x="73" y="131"/>
                    </a:cubicBezTo>
                    <a:cubicBezTo>
                      <a:pt x="87" y="164"/>
                      <a:pt x="87" y="164"/>
                      <a:pt x="87" y="164"/>
                    </a:cubicBezTo>
                    <a:cubicBezTo>
                      <a:pt x="114" y="144"/>
                      <a:pt x="114" y="144"/>
                      <a:pt x="114" y="144"/>
                    </a:cubicBezTo>
                    <a:cubicBezTo>
                      <a:pt x="114" y="144"/>
                      <a:pt x="97" y="112"/>
                      <a:pt x="97" y="105"/>
                    </a:cubicBezTo>
                    <a:cubicBezTo>
                      <a:pt x="97" y="99"/>
                      <a:pt x="113" y="82"/>
                      <a:pt x="112" y="55"/>
                    </a:cubicBezTo>
                    <a:cubicBezTo>
                      <a:pt x="111" y="28"/>
                      <a:pt x="28" y="0"/>
                      <a:pt x="9" y="2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6"/>
              <p:cNvSpPr/>
              <p:nvPr/>
            </p:nvSpPr>
            <p:spPr>
              <a:xfrm>
                <a:off x="8291834" y="2816775"/>
                <a:ext cx="130448" cy="212419"/>
              </a:xfrm>
              <a:custGeom>
                <a:avLst/>
                <a:gdLst/>
                <a:ahLst/>
                <a:cxnLst/>
                <a:rect l="l" t="t" r="r" b="b"/>
                <a:pathLst>
                  <a:path w="78" h="127" extrusionOk="0">
                    <a:moveTo>
                      <a:pt x="76" y="38"/>
                    </a:moveTo>
                    <a:cubicBezTo>
                      <a:pt x="75" y="22"/>
                      <a:pt x="43" y="4"/>
                      <a:pt x="15" y="0"/>
                    </a:cubicBezTo>
                    <a:cubicBezTo>
                      <a:pt x="10" y="20"/>
                      <a:pt x="4" y="55"/>
                      <a:pt x="13" y="73"/>
                    </a:cubicBezTo>
                    <a:cubicBezTo>
                      <a:pt x="25" y="99"/>
                      <a:pt x="13" y="113"/>
                      <a:pt x="9" y="114"/>
                    </a:cubicBezTo>
                    <a:cubicBezTo>
                      <a:pt x="5" y="115"/>
                      <a:pt x="0" y="123"/>
                      <a:pt x="0" y="123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78" y="127"/>
                      <a:pt x="61" y="94"/>
                      <a:pt x="61" y="88"/>
                    </a:cubicBezTo>
                    <a:cubicBezTo>
                      <a:pt x="61" y="82"/>
                      <a:pt x="77" y="65"/>
                      <a:pt x="76" y="38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6"/>
              <p:cNvSpPr/>
              <p:nvPr/>
            </p:nvSpPr>
            <p:spPr>
              <a:xfrm>
                <a:off x="8293597" y="2870541"/>
                <a:ext cx="124278" cy="157772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10" y="0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6"/>
                      <a:pt x="12" y="16"/>
                      <a:pt x="12" y="16"/>
                    </a:cubicBezTo>
                    <a:cubicBezTo>
                      <a:pt x="11" y="16"/>
                      <a:pt x="9" y="15"/>
                      <a:pt x="7" y="15"/>
                    </a:cubicBezTo>
                    <a:cubicBezTo>
                      <a:pt x="7" y="15"/>
                      <a:pt x="7" y="16"/>
                      <a:pt x="7" y="17"/>
                    </a:cubicBezTo>
                    <a:cubicBezTo>
                      <a:pt x="7" y="26"/>
                      <a:pt x="8" y="35"/>
                      <a:pt x="12" y="41"/>
                    </a:cubicBezTo>
                    <a:cubicBezTo>
                      <a:pt x="16" y="50"/>
                      <a:pt x="17" y="57"/>
                      <a:pt x="17" y="62"/>
                    </a:cubicBezTo>
                    <a:cubicBezTo>
                      <a:pt x="17" y="74"/>
                      <a:pt x="10" y="81"/>
                      <a:pt x="8" y="82"/>
                    </a:cubicBezTo>
                    <a:cubicBezTo>
                      <a:pt x="5" y="82"/>
                      <a:pt x="2" y="86"/>
                      <a:pt x="0" y="89"/>
                    </a:cubicBezTo>
                    <a:cubicBezTo>
                      <a:pt x="12" y="87"/>
                      <a:pt x="24" y="84"/>
                      <a:pt x="35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8" y="81"/>
                      <a:pt x="38" y="82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3" y="91"/>
                      <a:pt x="70" y="87"/>
                      <a:pt x="68" y="82"/>
                    </a:cubicBezTo>
                    <a:cubicBezTo>
                      <a:pt x="65" y="74"/>
                      <a:pt x="61" y="66"/>
                      <a:pt x="59" y="60"/>
                    </a:cubicBezTo>
                    <a:cubicBezTo>
                      <a:pt x="59" y="60"/>
                      <a:pt x="59" y="59"/>
                      <a:pt x="59" y="58"/>
                    </a:cubicBezTo>
                    <a:cubicBezTo>
                      <a:pt x="59" y="58"/>
                      <a:pt x="58" y="58"/>
                      <a:pt x="58" y="58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5" y="58"/>
                      <a:pt x="52" y="57"/>
                      <a:pt x="50" y="56"/>
                    </a:cubicBezTo>
                    <a:cubicBezTo>
                      <a:pt x="47" y="55"/>
                      <a:pt x="46" y="53"/>
                      <a:pt x="46" y="53"/>
                    </a:cubicBezTo>
                    <a:cubicBezTo>
                      <a:pt x="45" y="53"/>
                      <a:pt x="45" y="52"/>
                      <a:pt x="45" y="52"/>
                    </a:cubicBezTo>
                    <a:cubicBezTo>
                      <a:pt x="45" y="51"/>
                      <a:pt x="45" y="51"/>
                      <a:pt x="45" y="51"/>
                    </a:cubicBezTo>
                    <a:cubicBezTo>
                      <a:pt x="46" y="50"/>
                      <a:pt x="46" y="50"/>
                      <a:pt x="47" y="5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0"/>
                      <a:pt x="44" y="30"/>
                    </a:cubicBezTo>
                    <a:cubicBezTo>
                      <a:pt x="44" y="30"/>
                      <a:pt x="43" y="29"/>
                      <a:pt x="43" y="2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4" y="26"/>
                      <a:pt x="45" y="24"/>
                    </a:cubicBezTo>
                    <a:cubicBezTo>
                      <a:pt x="46" y="23"/>
                      <a:pt x="46" y="22"/>
                      <a:pt x="47" y="21"/>
                    </a:cubicBezTo>
                    <a:cubicBezTo>
                      <a:pt x="43" y="19"/>
                      <a:pt x="40" y="17"/>
                      <a:pt x="38" y="17"/>
                    </a:cubicBezTo>
                    <a:cubicBezTo>
                      <a:pt x="37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5" y="16"/>
                      <a:pt x="35" y="16"/>
                      <a:pt x="34" y="16"/>
                    </a:cubicBezTo>
                    <a:cubicBezTo>
                      <a:pt x="34" y="16"/>
                      <a:pt x="33" y="15"/>
                      <a:pt x="32" y="15"/>
                    </a:cubicBezTo>
                    <a:cubicBezTo>
                      <a:pt x="31" y="15"/>
                      <a:pt x="30" y="14"/>
                      <a:pt x="28" y="13"/>
                    </a:cubicBezTo>
                    <a:cubicBezTo>
                      <a:pt x="25" y="11"/>
                      <a:pt x="21" y="8"/>
                      <a:pt x="18" y="6"/>
                    </a:cubicBezTo>
                    <a:cubicBezTo>
                      <a:pt x="15" y="4"/>
                      <a:pt x="12" y="2"/>
                      <a:pt x="10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6"/>
              <p:cNvSpPr/>
              <p:nvPr/>
            </p:nvSpPr>
            <p:spPr>
              <a:xfrm>
                <a:off x="8232780" y="2809724"/>
                <a:ext cx="193028" cy="25649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3" extrusionOk="0">
                    <a:moveTo>
                      <a:pt x="8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7" y="20"/>
                      <a:pt x="8" y="30"/>
                    </a:cubicBezTo>
                    <a:cubicBezTo>
                      <a:pt x="8" y="39"/>
                      <a:pt x="9" y="50"/>
                      <a:pt x="9" y="57"/>
                    </a:cubicBezTo>
                    <a:cubicBezTo>
                      <a:pt x="9" y="59"/>
                      <a:pt x="9" y="61"/>
                      <a:pt x="9" y="62"/>
                    </a:cubicBezTo>
                    <a:cubicBezTo>
                      <a:pt x="9" y="62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4"/>
                      <a:pt x="8" y="65"/>
                      <a:pt x="7" y="66"/>
                    </a:cubicBezTo>
                    <a:cubicBezTo>
                      <a:pt x="6" y="67"/>
                      <a:pt x="4" y="68"/>
                      <a:pt x="2" y="70"/>
                    </a:cubicBezTo>
                    <a:cubicBezTo>
                      <a:pt x="1" y="72"/>
                      <a:pt x="0" y="74"/>
                      <a:pt x="0" y="77"/>
                    </a:cubicBezTo>
                    <a:cubicBezTo>
                      <a:pt x="0" y="79"/>
                      <a:pt x="0" y="80"/>
                      <a:pt x="0" y="81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87"/>
                      <a:pt x="7" y="92"/>
                      <a:pt x="13" y="93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2" y="92"/>
                      <a:pt x="15" y="101"/>
                      <a:pt x="19" y="110"/>
                    </a:cubicBezTo>
                    <a:cubicBezTo>
                      <a:pt x="21" y="115"/>
                      <a:pt x="23" y="119"/>
                      <a:pt x="25" y="123"/>
                    </a:cubicBezTo>
                    <a:cubicBezTo>
                      <a:pt x="27" y="125"/>
                      <a:pt x="28" y="126"/>
                      <a:pt x="29" y="127"/>
                    </a:cubicBezTo>
                    <a:cubicBezTo>
                      <a:pt x="31" y="128"/>
                      <a:pt x="33" y="129"/>
                      <a:pt x="34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48" y="127"/>
                      <a:pt x="60" y="124"/>
                      <a:pt x="73" y="120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4" y="153"/>
                      <a:pt x="84" y="153"/>
                      <a:pt x="85" y="153"/>
                    </a:cubicBezTo>
                    <a:cubicBezTo>
                      <a:pt x="86" y="153"/>
                      <a:pt x="86" y="153"/>
                      <a:pt x="87" y="153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14" y="132"/>
                      <a:pt x="115" y="131"/>
                      <a:pt x="114" y="130"/>
                    </a:cubicBezTo>
                    <a:cubicBezTo>
                      <a:pt x="114" y="130"/>
                      <a:pt x="113" y="128"/>
                      <a:pt x="112" y="125"/>
                    </a:cubicBezTo>
                    <a:cubicBezTo>
                      <a:pt x="110" y="120"/>
                      <a:pt x="106" y="113"/>
                      <a:pt x="103" y="106"/>
                    </a:cubicBezTo>
                    <a:cubicBezTo>
                      <a:pt x="102" y="103"/>
                      <a:pt x="101" y="100"/>
                      <a:pt x="100" y="97"/>
                    </a:cubicBezTo>
                    <a:cubicBezTo>
                      <a:pt x="99" y="96"/>
                      <a:pt x="99" y="95"/>
                      <a:pt x="99" y="94"/>
                    </a:cubicBezTo>
                    <a:cubicBezTo>
                      <a:pt x="99" y="93"/>
                      <a:pt x="98" y="93"/>
                      <a:pt x="98" y="92"/>
                    </a:cubicBezTo>
                    <a:cubicBezTo>
                      <a:pt x="98" y="92"/>
                      <a:pt x="99" y="89"/>
                      <a:pt x="100" y="87"/>
                    </a:cubicBezTo>
                    <a:cubicBezTo>
                      <a:pt x="104" y="78"/>
                      <a:pt x="113" y="64"/>
                      <a:pt x="113" y="44"/>
                    </a:cubicBezTo>
                    <a:cubicBezTo>
                      <a:pt x="113" y="44"/>
                      <a:pt x="113" y="43"/>
                      <a:pt x="113" y="42"/>
                    </a:cubicBezTo>
                    <a:cubicBezTo>
                      <a:pt x="112" y="36"/>
                      <a:pt x="109" y="31"/>
                      <a:pt x="104" y="26"/>
                    </a:cubicBezTo>
                    <a:cubicBezTo>
                      <a:pt x="97" y="19"/>
                      <a:pt x="86" y="13"/>
                      <a:pt x="74" y="8"/>
                    </a:cubicBezTo>
                    <a:cubicBezTo>
                      <a:pt x="61" y="3"/>
                      <a:pt x="48" y="0"/>
                      <a:pt x="36" y="0"/>
                    </a:cubicBezTo>
                    <a:cubicBezTo>
                      <a:pt x="30" y="0"/>
                      <a:pt x="24" y="1"/>
                      <a:pt x="19" y="3"/>
                    </a:cubicBezTo>
                    <a:cubicBezTo>
                      <a:pt x="14" y="5"/>
                      <a:pt x="10" y="7"/>
                      <a:pt x="7" y="11"/>
                    </a:cubicBezTo>
                    <a:cubicBezTo>
                      <a:pt x="7" y="12"/>
                      <a:pt x="6" y="12"/>
                      <a:pt x="6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10"/>
                      <a:pt x="16" y="8"/>
                      <a:pt x="20" y="7"/>
                    </a:cubicBezTo>
                    <a:cubicBezTo>
                      <a:pt x="25" y="5"/>
                      <a:pt x="30" y="4"/>
                      <a:pt x="36" y="4"/>
                    </a:cubicBezTo>
                    <a:cubicBezTo>
                      <a:pt x="51" y="4"/>
                      <a:pt x="69" y="9"/>
                      <a:pt x="84" y="17"/>
                    </a:cubicBezTo>
                    <a:cubicBezTo>
                      <a:pt x="91" y="20"/>
                      <a:pt x="97" y="25"/>
                      <a:pt x="102" y="29"/>
                    </a:cubicBezTo>
                    <a:cubicBezTo>
                      <a:pt x="106" y="34"/>
                      <a:pt x="109" y="38"/>
                      <a:pt x="109" y="42"/>
                    </a:cubicBezTo>
                    <a:cubicBezTo>
                      <a:pt x="109" y="43"/>
                      <a:pt x="109" y="44"/>
                      <a:pt x="109" y="44"/>
                    </a:cubicBezTo>
                    <a:cubicBezTo>
                      <a:pt x="109" y="57"/>
                      <a:pt x="105" y="67"/>
                      <a:pt x="102" y="75"/>
                    </a:cubicBezTo>
                    <a:cubicBezTo>
                      <a:pt x="100" y="79"/>
                      <a:pt x="98" y="82"/>
                      <a:pt x="97" y="85"/>
                    </a:cubicBezTo>
                    <a:cubicBezTo>
                      <a:pt x="96" y="88"/>
                      <a:pt x="94" y="90"/>
                      <a:pt x="94" y="92"/>
                    </a:cubicBezTo>
                    <a:cubicBezTo>
                      <a:pt x="94" y="93"/>
                      <a:pt x="95" y="95"/>
                      <a:pt x="95" y="96"/>
                    </a:cubicBezTo>
                    <a:cubicBezTo>
                      <a:pt x="97" y="102"/>
                      <a:pt x="101" y="110"/>
                      <a:pt x="104" y="118"/>
                    </a:cubicBezTo>
                    <a:cubicBezTo>
                      <a:pt x="108" y="125"/>
                      <a:pt x="111" y="132"/>
                      <a:pt x="111" y="132"/>
                    </a:cubicBezTo>
                    <a:cubicBezTo>
                      <a:pt x="113" y="131"/>
                      <a:pt x="113" y="131"/>
                      <a:pt x="113" y="131"/>
                    </a:cubicBezTo>
                    <a:cubicBezTo>
                      <a:pt x="111" y="129"/>
                      <a:pt x="111" y="129"/>
                      <a:pt x="111" y="129"/>
                    </a:cubicBezTo>
                    <a:cubicBezTo>
                      <a:pt x="86" y="148"/>
                      <a:pt x="86" y="148"/>
                      <a:pt x="86" y="14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4" y="117"/>
                      <a:pt x="72" y="116"/>
                      <a:pt x="71" y="116"/>
                    </a:cubicBezTo>
                    <a:cubicBezTo>
                      <a:pt x="59" y="120"/>
                      <a:pt x="47" y="123"/>
                      <a:pt x="34" y="125"/>
                    </a:cubicBezTo>
                    <a:cubicBezTo>
                      <a:pt x="34" y="127"/>
                      <a:pt x="34" y="127"/>
                      <a:pt x="34" y="127"/>
                    </a:cubicBezTo>
                    <a:cubicBezTo>
                      <a:pt x="34" y="125"/>
                      <a:pt x="34" y="125"/>
                      <a:pt x="34" y="125"/>
                    </a:cubicBezTo>
                    <a:cubicBezTo>
                      <a:pt x="34" y="125"/>
                      <a:pt x="33" y="125"/>
                      <a:pt x="32" y="124"/>
                    </a:cubicBezTo>
                    <a:cubicBezTo>
                      <a:pt x="30" y="123"/>
                      <a:pt x="28" y="120"/>
                      <a:pt x="26" y="116"/>
                    </a:cubicBezTo>
                    <a:cubicBezTo>
                      <a:pt x="23" y="111"/>
                      <a:pt x="21" y="105"/>
                      <a:pt x="19" y="100"/>
                    </a:cubicBezTo>
                    <a:cubicBezTo>
                      <a:pt x="18" y="97"/>
                      <a:pt x="17" y="95"/>
                      <a:pt x="17" y="93"/>
                    </a:cubicBezTo>
                    <a:cubicBezTo>
                      <a:pt x="16" y="92"/>
                      <a:pt x="16" y="91"/>
                      <a:pt x="16" y="91"/>
                    </a:cubicBezTo>
                    <a:cubicBezTo>
                      <a:pt x="16" y="90"/>
                      <a:pt x="15" y="90"/>
                      <a:pt x="14" y="89"/>
                    </a:cubicBezTo>
                    <a:cubicBezTo>
                      <a:pt x="9" y="88"/>
                      <a:pt x="6" y="85"/>
                      <a:pt x="4" y="80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79"/>
                      <a:pt x="4" y="78"/>
                      <a:pt x="4" y="77"/>
                    </a:cubicBezTo>
                    <a:cubicBezTo>
                      <a:pt x="4" y="76"/>
                      <a:pt x="4" y="75"/>
                      <a:pt x="5" y="74"/>
                    </a:cubicBezTo>
                    <a:cubicBezTo>
                      <a:pt x="5" y="73"/>
                      <a:pt x="7" y="71"/>
                      <a:pt x="8" y="70"/>
                    </a:cubicBezTo>
                    <a:cubicBezTo>
                      <a:pt x="10" y="69"/>
                      <a:pt x="11" y="67"/>
                      <a:pt x="12" y="65"/>
                    </a:cubicBezTo>
                    <a:cubicBezTo>
                      <a:pt x="12" y="64"/>
                      <a:pt x="13" y="63"/>
                      <a:pt x="13" y="62"/>
                    </a:cubicBezTo>
                    <a:cubicBezTo>
                      <a:pt x="13" y="61"/>
                      <a:pt x="13" y="59"/>
                      <a:pt x="13" y="57"/>
                    </a:cubicBezTo>
                    <a:cubicBezTo>
                      <a:pt x="13" y="43"/>
                      <a:pt x="10" y="12"/>
                      <a:pt x="10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8" y="13"/>
                      <a:pt x="8" y="13"/>
                      <a:pt x="8" y="13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8268036" y="2895220"/>
                <a:ext cx="10577" cy="23798"/>
              </a:xfrm>
              <a:custGeom>
                <a:avLst/>
                <a:gdLst/>
                <a:ahLst/>
                <a:cxnLst/>
                <a:rect l="l" t="t" r="r" b="b"/>
                <a:pathLst>
                  <a:path w="6" h="14" extrusionOk="0">
                    <a:moveTo>
                      <a:pt x="6" y="7"/>
                    </a:moveTo>
                    <a:cubicBezTo>
                      <a:pt x="6" y="11"/>
                      <a:pt x="5" y="14"/>
                      <a:pt x="3" y="14"/>
                    </a:cubicBezTo>
                    <a:cubicBezTo>
                      <a:pt x="1" y="14"/>
                      <a:pt x="0" y="11"/>
                      <a:pt x="0" y="7"/>
                    </a:cubicBezTo>
                    <a:cubicBezTo>
                      <a:pt x="0" y="3"/>
                      <a:pt x="1" y="0"/>
                      <a:pt x="3" y="0"/>
                    </a:cubicBezTo>
                    <a:cubicBezTo>
                      <a:pt x="4" y="0"/>
                      <a:pt x="6" y="3"/>
                      <a:pt x="6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8216033" y="2712769"/>
                <a:ext cx="258251" cy="24326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45" extrusionOk="0">
                    <a:moveTo>
                      <a:pt x="1" y="41"/>
                    </a:moveTo>
                    <a:cubicBezTo>
                      <a:pt x="1" y="41"/>
                      <a:pt x="0" y="58"/>
                      <a:pt x="16" y="80"/>
                    </a:cubicBezTo>
                    <a:cubicBezTo>
                      <a:pt x="27" y="94"/>
                      <a:pt x="42" y="104"/>
                      <a:pt x="59" y="108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1" y="88"/>
                      <a:pt x="77" y="108"/>
                      <a:pt x="82" y="108"/>
                    </a:cubicBezTo>
                    <a:cubicBezTo>
                      <a:pt x="86" y="108"/>
                      <a:pt x="110" y="122"/>
                      <a:pt x="110" y="122"/>
                    </a:cubicBezTo>
                    <a:cubicBezTo>
                      <a:pt x="110" y="122"/>
                      <a:pt x="101" y="140"/>
                      <a:pt x="105" y="142"/>
                    </a:cubicBezTo>
                    <a:cubicBezTo>
                      <a:pt x="110" y="145"/>
                      <a:pt x="131" y="115"/>
                      <a:pt x="140" y="92"/>
                    </a:cubicBezTo>
                    <a:cubicBezTo>
                      <a:pt x="149" y="70"/>
                      <a:pt x="154" y="31"/>
                      <a:pt x="123" y="16"/>
                    </a:cubicBezTo>
                    <a:cubicBezTo>
                      <a:pt x="93" y="0"/>
                      <a:pt x="16" y="13"/>
                      <a:pt x="1" y="4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8214270" y="2724227"/>
                <a:ext cx="252082" cy="230047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37" extrusionOk="0">
                    <a:moveTo>
                      <a:pt x="2" y="34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8"/>
                      <a:pt x="0" y="54"/>
                      <a:pt x="15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26" y="89"/>
                      <a:pt x="42" y="99"/>
                      <a:pt x="59" y="103"/>
                    </a:cubicBezTo>
                    <a:cubicBezTo>
                      <a:pt x="60" y="103"/>
                      <a:pt x="61" y="103"/>
                      <a:pt x="61" y="102"/>
                    </a:cubicBezTo>
                    <a:cubicBezTo>
                      <a:pt x="62" y="102"/>
                      <a:pt x="62" y="101"/>
                      <a:pt x="62" y="100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8" y="88"/>
                      <a:pt x="65" y="93"/>
                    </a:cubicBezTo>
                    <a:cubicBezTo>
                      <a:pt x="68" y="95"/>
                      <a:pt x="72" y="98"/>
                      <a:pt x="75" y="100"/>
                    </a:cubicBezTo>
                    <a:cubicBezTo>
                      <a:pt x="77" y="101"/>
                      <a:pt x="78" y="102"/>
                      <a:pt x="79" y="102"/>
                    </a:cubicBezTo>
                    <a:cubicBezTo>
                      <a:pt x="80" y="102"/>
                      <a:pt x="81" y="103"/>
                      <a:pt x="81" y="103"/>
                    </a:cubicBezTo>
                    <a:cubicBezTo>
                      <a:pt x="82" y="103"/>
                      <a:pt x="82" y="103"/>
                      <a:pt x="83" y="103"/>
                    </a:cubicBezTo>
                    <a:cubicBezTo>
                      <a:pt x="83" y="103"/>
                      <a:pt x="84" y="103"/>
                      <a:pt x="85" y="104"/>
                    </a:cubicBezTo>
                    <a:cubicBezTo>
                      <a:pt x="88" y="105"/>
                      <a:pt x="95" y="108"/>
                      <a:pt x="100" y="111"/>
                    </a:cubicBezTo>
                    <a:cubicBezTo>
                      <a:pt x="103" y="112"/>
                      <a:pt x="105" y="114"/>
                      <a:pt x="107" y="115"/>
                    </a:cubicBezTo>
                    <a:cubicBezTo>
                      <a:pt x="109" y="116"/>
                      <a:pt x="110" y="116"/>
                      <a:pt x="110" y="116"/>
                    </a:cubicBezTo>
                    <a:cubicBezTo>
                      <a:pt x="111" y="115"/>
                      <a:pt x="111" y="115"/>
                      <a:pt x="111" y="115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4"/>
                      <a:pt x="107" y="117"/>
                      <a:pt x="106" y="120"/>
                    </a:cubicBezTo>
                    <a:cubicBezTo>
                      <a:pt x="104" y="124"/>
                      <a:pt x="103" y="129"/>
                      <a:pt x="103" y="132"/>
                    </a:cubicBezTo>
                    <a:cubicBezTo>
                      <a:pt x="103" y="133"/>
                      <a:pt x="103" y="134"/>
                      <a:pt x="103" y="135"/>
                    </a:cubicBezTo>
                    <a:cubicBezTo>
                      <a:pt x="104" y="136"/>
                      <a:pt x="104" y="136"/>
                      <a:pt x="105" y="137"/>
                    </a:cubicBezTo>
                    <a:cubicBezTo>
                      <a:pt x="106" y="137"/>
                      <a:pt x="106" y="137"/>
                      <a:pt x="107" y="137"/>
                    </a:cubicBezTo>
                    <a:cubicBezTo>
                      <a:pt x="108" y="137"/>
                      <a:pt x="109" y="137"/>
                      <a:pt x="111" y="136"/>
                    </a:cubicBezTo>
                    <a:cubicBezTo>
                      <a:pt x="113" y="134"/>
                      <a:pt x="115" y="131"/>
                      <a:pt x="118" y="128"/>
                    </a:cubicBezTo>
                    <a:cubicBezTo>
                      <a:pt x="127" y="118"/>
                      <a:pt x="137" y="100"/>
                      <a:pt x="143" y="86"/>
                    </a:cubicBezTo>
                    <a:cubicBezTo>
                      <a:pt x="147" y="76"/>
                      <a:pt x="150" y="64"/>
                      <a:pt x="150" y="52"/>
                    </a:cubicBezTo>
                    <a:cubicBezTo>
                      <a:pt x="150" y="43"/>
                      <a:pt x="148" y="34"/>
                      <a:pt x="144" y="27"/>
                    </a:cubicBezTo>
                    <a:cubicBezTo>
                      <a:pt x="141" y="19"/>
                      <a:pt x="134" y="12"/>
                      <a:pt x="125" y="7"/>
                    </a:cubicBezTo>
                    <a:cubicBezTo>
                      <a:pt x="116" y="2"/>
                      <a:pt x="102" y="0"/>
                      <a:pt x="88" y="0"/>
                    </a:cubicBezTo>
                    <a:cubicBezTo>
                      <a:pt x="71" y="0"/>
                      <a:pt x="51" y="3"/>
                      <a:pt x="35" y="9"/>
                    </a:cubicBezTo>
                    <a:cubicBezTo>
                      <a:pt x="19" y="14"/>
                      <a:pt x="6" y="22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8" y="26"/>
                      <a:pt x="21" y="18"/>
                      <a:pt x="37" y="13"/>
                    </a:cubicBezTo>
                    <a:cubicBezTo>
                      <a:pt x="52" y="7"/>
                      <a:pt x="71" y="4"/>
                      <a:pt x="88" y="4"/>
                    </a:cubicBezTo>
                    <a:cubicBezTo>
                      <a:pt x="102" y="4"/>
                      <a:pt x="115" y="6"/>
                      <a:pt x="123" y="11"/>
                    </a:cubicBezTo>
                    <a:cubicBezTo>
                      <a:pt x="132" y="15"/>
                      <a:pt x="137" y="21"/>
                      <a:pt x="141" y="28"/>
                    </a:cubicBezTo>
                    <a:cubicBezTo>
                      <a:pt x="144" y="35"/>
                      <a:pt x="146" y="44"/>
                      <a:pt x="146" y="52"/>
                    </a:cubicBezTo>
                    <a:cubicBezTo>
                      <a:pt x="146" y="63"/>
                      <a:pt x="143" y="75"/>
                      <a:pt x="139" y="84"/>
                    </a:cubicBezTo>
                    <a:cubicBezTo>
                      <a:pt x="135" y="95"/>
                      <a:pt x="128" y="107"/>
                      <a:pt x="121" y="117"/>
                    </a:cubicBezTo>
                    <a:cubicBezTo>
                      <a:pt x="118" y="122"/>
                      <a:pt x="115" y="126"/>
                      <a:pt x="112" y="129"/>
                    </a:cubicBezTo>
                    <a:cubicBezTo>
                      <a:pt x="110" y="131"/>
                      <a:pt x="109" y="132"/>
                      <a:pt x="108" y="133"/>
                    </a:cubicBezTo>
                    <a:cubicBezTo>
                      <a:pt x="108" y="133"/>
                      <a:pt x="107" y="133"/>
                      <a:pt x="107" y="133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4"/>
                      <a:pt x="107" y="134"/>
                      <a:pt x="107" y="134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4"/>
                      <a:pt x="107" y="134"/>
                      <a:pt x="107" y="134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4"/>
                      <a:pt x="107" y="134"/>
                      <a:pt x="107" y="134"/>
                    </a:cubicBezTo>
                    <a:cubicBezTo>
                      <a:pt x="107" y="134"/>
                      <a:pt x="107" y="134"/>
                      <a:pt x="107" y="134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4"/>
                      <a:pt x="107" y="134"/>
                      <a:pt x="107" y="134"/>
                    </a:cubicBezTo>
                    <a:cubicBezTo>
                      <a:pt x="107" y="134"/>
                      <a:pt x="107" y="134"/>
                      <a:pt x="107" y="134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7" y="133"/>
                      <a:pt x="107" y="133"/>
                      <a:pt x="107" y="132"/>
                    </a:cubicBezTo>
                    <a:cubicBezTo>
                      <a:pt x="107" y="130"/>
                      <a:pt x="108" y="125"/>
                      <a:pt x="110" y="122"/>
                    </a:cubicBezTo>
                    <a:cubicBezTo>
                      <a:pt x="110" y="120"/>
                      <a:pt x="111" y="119"/>
                      <a:pt x="112" y="117"/>
                    </a:cubicBezTo>
                    <a:cubicBezTo>
                      <a:pt x="112" y="116"/>
                      <a:pt x="112" y="116"/>
                      <a:pt x="112" y="116"/>
                    </a:cubicBezTo>
                    <a:cubicBezTo>
                      <a:pt x="113" y="115"/>
                      <a:pt x="113" y="113"/>
                      <a:pt x="112" y="113"/>
                    </a:cubicBezTo>
                    <a:cubicBezTo>
                      <a:pt x="112" y="113"/>
                      <a:pt x="106" y="110"/>
                      <a:pt x="99" y="106"/>
                    </a:cubicBezTo>
                    <a:cubicBezTo>
                      <a:pt x="96" y="104"/>
                      <a:pt x="93" y="103"/>
                      <a:pt x="90" y="101"/>
                    </a:cubicBezTo>
                    <a:cubicBezTo>
                      <a:pt x="89" y="101"/>
                      <a:pt x="87" y="100"/>
                      <a:pt x="86" y="100"/>
                    </a:cubicBezTo>
                    <a:cubicBezTo>
                      <a:pt x="85" y="99"/>
                      <a:pt x="84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2" y="99"/>
                      <a:pt x="81" y="98"/>
                    </a:cubicBezTo>
                    <a:cubicBezTo>
                      <a:pt x="77" y="96"/>
                      <a:pt x="70" y="92"/>
                      <a:pt x="64" y="88"/>
                    </a:cubicBezTo>
                    <a:cubicBezTo>
                      <a:pt x="61" y="86"/>
                      <a:pt x="59" y="84"/>
                      <a:pt x="57" y="82"/>
                    </a:cubicBezTo>
                    <a:cubicBezTo>
                      <a:pt x="55" y="81"/>
                      <a:pt x="54" y="80"/>
                      <a:pt x="54" y="80"/>
                    </a:cubicBezTo>
                    <a:cubicBezTo>
                      <a:pt x="53" y="79"/>
                      <a:pt x="52" y="79"/>
                      <a:pt x="51" y="80"/>
                    </a:cubicBezTo>
                    <a:cubicBezTo>
                      <a:pt x="50" y="80"/>
                      <a:pt x="50" y="81"/>
                      <a:pt x="51" y="8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60" y="101"/>
                      <a:pt x="60" y="101"/>
                      <a:pt x="60" y="101"/>
                    </a:cubicBezTo>
                    <a:cubicBezTo>
                      <a:pt x="60" y="99"/>
                      <a:pt x="60" y="99"/>
                      <a:pt x="60" y="99"/>
                    </a:cubicBezTo>
                    <a:cubicBezTo>
                      <a:pt x="44" y="95"/>
                      <a:pt x="29" y="86"/>
                      <a:pt x="18" y="72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4" y="52"/>
                      <a:pt x="4" y="37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4"/>
                      <a:pt x="2" y="34"/>
                      <a:pt x="2" y="3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>
                <a:off x="8247764" y="2789451"/>
                <a:ext cx="70512" cy="90785"/>
              </a:xfrm>
              <a:custGeom>
                <a:avLst/>
                <a:gdLst/>
                <a:ahLst/>
                <a:cxnLst/>
                <a:rect l="l" t="t" r="r" b="b"/>
                <a:pathLst>
                  <a:path w="42" h="54" extrusionOk="0">
                    <a:moveTo>
                      <a:pt x="0" y="0"/>
                    </a:moveTo>
                    <a:cubicBezTo>
                      <a:pt x="0" y="0"/>
                      <a:pt x="14" y="39"/>
                      <a:pt x="42" y="54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8280376" y="2800028"/>
                <a:ext cx="111939" cy="65224"/>
              </a:xfrm>
              <a:custGeom>
                <a:avLst/>
                <a:gdLst/>
                <a:ahLst/>
                <a:cxnLst/>
                <a:rect l="l" t="t" r="r" b="b"/>
                <a:pathLst>
                  <a:path w="67" h="39" extrusionOk="0">
                    <a:moveTo>
                      <a:pt x="0" y="0"/>
                    </a:moveTo>
                    <a:cubicBezTo>
                      <a:pt x="0" y="0"/>
                      <a:pt x="13" y="39"/>
                      <a:pt x="67" y="3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8368516" y="2887288"/>
                <a:ext cx="47596" cy="89022"/>
              </a:xfrm>
              <a:custGeom>
                <a:avLst/>
                <a:gdLst/>
                <a:ahLst/>
                <a:cxnLst/>
                <a:rect l="l" t="t" r="r" b="b"/>
                <a:pathLst>
                  <a:path w="28" h="53" extrusionOk="0">
                    <a:moveTo>
                      <a:pt x="0" y="19"/>
                    </a:moveTo>
                    <a:cubicBezTo>
                      <a:pt x="0" y="19"/>
                      <a:pt x="7" y="0"/>
                      <a:pt x="15" y="8"/>
                    </a:cubicBezTo>
                    <a:cubicBezTo>
                      <a:pt x="25" y="16"/>
                      <a:pt x="28" y="29"/>
                      <a:pt x="22" y="40"/>
                    </a:cubicBezTo>
                    <a:cubicBezTo>
                      <a:pt x="16" y="53"/>
                      <a:pt x="2" y="42"/>
                      <a:pt x="2" y="42"/>
                    </a:cubicBezTo>
                    <a:cubicBezTo>
                      <a:pt x="0" y="19"/>
                      <a:pt x="0" y="19"/>
                      <a:pt x="0" y="19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36"/>
              <p:cNvSpPr/>
              <p:nvPr/>
            </p:nvSpPr>
            <p:spPr>
              <a:xfrm>
                <a:off x="8365872" y="2893457"/>
                <a:ext cx="48477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29" h="44" extrusionOk="0">
                    <a:moveTo>
                      <a:pt x="4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5" y="14"/>
                      <a:pt x="6" y="11"/>
                      <a:pt x="8" y="8"/>
                    </a:cubicBezTo>
                    <a:cubicBezTo>
                      <a:pt x="9" y="7"/>
                      <a:pt x="10" y="6"/>
                      <a:pt x="11" y="5"/>
                    </a:cubicBezTo>
                    <a:cubicBezTo>
                      <a:pt x="11" y="4"/>
                      <a:pt x="12" y="4"/>
                      <a:pt x="13" y="4"/>
                    </a:cubicBezTo>
                    <a:cubicBezTo>
                      <a:pt x="14" y="4"/>
                      <a:pt x="15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2" y="10"/>
                      <a:pt x="25" y="17"/>
                      <a:pt x="25" y="25"/>
                    </a:cubicBezTo>
                    <a:cubicBezTo>
                      <a:pt x="25" y="28"/>
                      <a:pt x="24" y="32"/>
                      <a:pt x="23" y="35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8"/>
                      <a:pt x="19" y="39"/>
                    </a:cubicBezTo>
                    <a:cubicBezTo>
                      <a:pt x="18" y="40"/>
                      <a:pt x="17" y="40"/>
                      <a:pt x="15" y="40"/>
                    </a:cubicBezTo>
                    <a:cubicBezTo>
                      <a:pt x="13" y="40"/>
                      <a:pt x="10" y="39"/>
                      <a:pt x="8" y="38"/>
                    </a:cubicBezTo>
                    <a:cubicBezTo>
                      <a:pt x="7" y="38"/>
                      <a:pt x="6" y="37"/>
                      <a:pt x="6" y="37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4" y="36"/>
                      <a:pt x="3" y="36"/>
                      <a:pt x="2" y="37"/>
                    </a:cubicBezTo>
                    <a:cubicBezTo>
                      <a:pt x="2" y="38"/>
                      <a:pt x="2" y="39"/>
                      <a:pt x="3" y="39"/>
                    </a:cubicBezTo>
                    <a:cubicBezTo>
                      <a:pt x="3" y="39"/>
                      <a:pt x="4" y="41"/>
                      <a:pt x="7" y="42"/>
                    </a:cubicBezTo>
                    <a:cubicBezTo>
                      <a:pt x="9" y="43"/>
                      <a:pt x="12" y="44"/>
                      <a:pt x="15" y="44"/>
                    </a:cubicBezTo>
                    <a:cubicBezTo>
                      <a:pt x="17" y="44"/>
                      <a:pt x="19" y="44"/>
                      <a:pt x="21" y="43"/>
                    </a:cubicBezTo>
                    <a:cubicBezTo>
                      <a:pt x="23" y="41"/>
                      <a:pt x="25" y="40"/>
                      <a:pt x="26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8" y="33"/>
                      <a:pt x="29" y="29"/>
                      <a:pt x="29" y="25"/>
                    </a:cubicBezTo>
                    <a:cubicBezTo>
                      <a:pt x="29" y="16"/>
                      <a:pt x="25" y="8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1"/>
                      <a:pt x="15" y="0"/>
                      <a:pt x="13" y="0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5" y="4"/>
                      <a:pt x="3" y="7"/>
                      <a:pt x="2" y="10"/>
                    </a:cubicBezTo>
                    <a:cubicBezTo>
                      <a:pt x="1" y="12"/>
                      <a:pt x="0" y="14"/>
                      <a:pt x="0" y="14"/>
                    </a:cubicBezTo>
                    <a:cubicBezTo>
                      <a:pt x="0" y="15"/>
                      <a:pt x="0" y="16"/>
                      <a:pt x="1" y="16"/>
                    </a:cubicBezTo>
                    <a:cubicBezTo>
                      <a:pt x="2" y="17"/>
                      <a:pt x="4" y="16"/>
                      <a:pt x="4" y="1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36"/>
              <p:cNvSpPr/>
              <p:nvPr/>
            </p:nvSpPr>
            <p:spPr>
              <a:xfrm>
                <a:off x="8368516" y="2900509"/>
                <a:ext cx="38782" cy="59936"/>
              </a:xfrm>
              <a:custGeom>
                <a:avLst/>
                <a:gdLst/>
                <a:ahLst/>
                <a:cxnLst/>
                <a:rect l="l" t="t" r="r" b="b"/>
                <a:pathLst>
                  <a:path w="23" h="36" extrusionOk="0">
                    <a:moveTo>
                      <a:pt x="11" y="0"/>
                    </a:moveTo>
                    <a:cubicBezTo>
                      <a:pt x="10" y="0"/>
                      <a:pt x="9" y="0"/>
                      <a:pt x="9" y="1"/>
                    </a:cubicBezTo>
                    <a:cubicBezTo>
                      <a:pt x="8" y="2"/>
                      <a:pt x="7" y="3"/>
                      <a:pt x="6" y="4"/>
                    </a:cubicBezTo>
                    <a:cubicBezTo>
                      <a:pt x="4" y="7"/>
                      <a:pt x="3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1" y="12"/>
                      <a:pt x="0" y="1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5" y="34"/>
                      <a:pt x="6" y="34"/>
                    </a:cubicBezTo>
                    <a:cubicBezTo>
                      <a:pt x="8" y="35"/>
                      <a:pt x="11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6"/>
                      <a:pt x="16" y="36"/>
                      <a:pt x="17" y="35"/>
                    </a:cubicBezTo>
                    <a:cubicBezTo>
                      <a:pt x="18" y="34"/>
                      <a:pt x="20" y="33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2" y="28"/>
                      <a:pt x="23" y="24"/>
                      <a:pt x="23" y="21"/>
                    </a:cubicBezTo>
                    <a:cubicBezTo>
                      <a:pt x="23" y="13"/>
                      <a:pt x="20" y="6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36"/>
              <p:cNvSpPr/>
              <p:nvPr/>
            </p:nvSpPr>
            <p:spPr>
              <a:xfrm>
                <a:off x="8365872" y="2893457"/>
                <a:ext cx="48477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29" h="44" extrusionOk="0">
                    <a:moveTo>
                      <a:pt x="13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9" y="1"/>
                      <a:pt x="7" y="2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3" y="8"/>
                      <a:pt x="3" y="9"/>
                      <a:pt x="2" y="10"/>
                    </a:cubicBezTo>
                    <a:cubicBezTo>
                      <a:pt x="1" y="12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1" y="16"/>
                      <a:pt x="1" y="16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3" y="17"/>
                      <a:pt x="4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4"/>
                      <a:pt x="6" y="11"/>
                      <a:pt x="8" y="8"/>
                    </a:cubicBezTo>
                    <a:cubicBezTo>
                      <a:pt x="9" y="7"/>
                      <a:pt x="10" y="6"/>
                      <a:pt x="11" y="5"/>
                    </a:cubicBezTo>
                    <a:cubicBezTo>
                      <a:pt x="11" y="4"/>
                      <a:pt x="12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5" y="4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22" y="10"/>
                      <a:pt x="25" y="17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8"/>
                      <a:pt x="24" y="32"/>
                      <a:pt x="23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8"/>
                      <a:pt x="19" y="39"/>
                    </a:cubicBezTo>
                    <a:cubicBezTo>
                      <a:pt x="18" y="40"/>
                      <a:pt x="17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3" y="40"/>
                      <a:pt x="10" y="39"/>
                      <a:pt x="8" y="38"/>
                    </a:cubicBezTo>
                    <a:cubicBezTo>
                      <a:pt x="7" y="38"/>
                      <a:pt x="6" y="37"/>
                      <a:pt x="6" y="37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6"/>
                      <a:pt x="3" y="36"/>
                      <a:pt x="2" y="37"/>
                    </a:cubicBezTo>
                    <a:cubicBezTo>
                      <a:pt x="2" y="37"/>
                      <a:pt x="2" y="37"/>
                      <a:pt x="2" y="38"/>
                    </a:cubicBezTo>
                    <a:cubicBezTo>
                      <a:pt x="2" y="38"/>
                      <a:pt x="2" y="39"/>
                      <a:pt x="3" y="39"/>
                    </a:cubicBezTo>
                    <a:cubicBezTo>
                      <a:pt x="3" y="39"/>
                      <a:pt x="4" y="41"/>
                      <a:pt x="7" y="42"/>
                    </a:cubicBezTo>
                    <a:cubicBezTo>
                      <a:pt x="9" y="43"/>
                      <a:pt x="12" y="44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7" y="44"/>
                      <a:pt x="19" y="44"/>
                      <a:pt x="21" y="43"/>
                    </a:cubicBezTo>
                    <a:cubicBezTo>
                      <a:pt x="23" y="41"/>
                      <a:pt x="25" y="40"/>
                      <a:pt x="26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8" y="33"/>
                      <a:pt x="29" y="29"/>
                      <a:pt x="29" y="25"/>
                    </a:cubicBezTo>
                    <a:cubicBezTo>
                      <a:pt x="29" y="23"/>
                      <a:pt x="29" y="21"/>
                      <a:pt x="29" y="20"/>
                    </a:cubicBezTo>
                    <a:cubicBezTo>
                      <a:pt x="28" y="13"/>
                      <a:pt x="24" y="7"/>
                      <a:pt x="19" y="2"/>
                    </a:cubicBezTo>
                    <a:cubicBezTo>
                      <a:pt x="17" y="1"/>
                      <a:pt x="15" y="0"/>
                      <a:pt x="1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36"/>
              <p:cNvSpPr/>
              <p:nvPr/>
            </p:nvSpPr>
            <p:spPr>
              <a:xfrm>
                <a:off x="8276850" y="3712283"/>
                <a:ext cx="279405" cy="385174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30" extrusionOk="0">
                    <a:moveTo>
                      <a:pt x="0" y="21"/>
                    </a:moveTo>
                    <a:cubicBezTo>
                      <a:pt x="0" y="21"/>
                      <a:pt x="38" y="69"/>
                      <a:pt x="63" y="98"/>
                    </a:cubicBezTo>
                    <a:cubicBezTo>
                      <a:pt x="88" y="127"/>
                      <a:pt x="118" y="151"/>
                      <a:pt x="122" y="160"/>
                    </a:cubicBezTo>
                    <a:cubicBezTo>
                      <a:pt x="127" y="174"/>
                      <a:pt x="127" y="189"/>
                      <a:pt x="120" y="203"/>
                    </a:cubicBezTo>
                    <a:cubicBezTo>
                      <a:pt x="113" y="217"/>
                      <a:pt x="106" y="226"/>
                      <a:pt x="113" y="228"/>
                    </a:cubicBezTo>
                    <a:cubicBezTo>
                      <a:pt x="120" y="230"/>
                      <a:pt x="144" y="223"/>
                      <a:pt x="151" y="211"/>
                    </a:cubicBezTo>
                    <a:cubicBezTo>
                      <a:pt x="158" y="198"/>
                      <a:pt x="167" y="163"/>
                      <a:pt x="163" y="150"/>
                    </a:cubicBezTo>
                    <a:cubicBezTo>
                      <a:pt x="158" y="137"/>
                      <a:pt x="135" y="139"/>
                      <a:pt x="129" y="136"/>
                    </a:cubicBezTo>
                    <a:cubicBezTo>
                      <a:pt x="124" y="133"/>
                      <a:pt x="104" y="91"/>
                      <a:pt x="88" y="60"/>
                    </a:cubicBezTo>
                    <a:cubicBezTo>
                      <a:pt x="72" y="28"/>
                      <a:pt x="66" y="16"/>
                      <a:pt x="53" y="11"/>
                    </a:cubicBezTo>
                    <a:cubicBezTo>
                      <a:pt x="41" y="5"/>
                      <a:pt x="10" y="0"/>
                      <a:pt x="0" y="2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36"/>
              <p:cNvSpPr/>
              <p:nvPr/>
            </p:nvSpPr>
            <p:spPr>
              <a:xfrm>
                <a:off x="8299766" y="3720216"/>
                <a:ext cx="172755" cy="185977"/>
              </a:xfrm>
              <a:custGeom>
                <a:avLst/>
                <a:gdLst/>
                <a:ahLst/>
                <a:cxnLst/>
                <a:rect l="l" t="t" r="r" b="b"/>
                <a:pathLst>
                  <a:path w="103" h="111" extrusionOk="0">
                    <a:moveTo>
                      <a:pt x="74" y="55"/>
                    </a:moveTo>
                    <a:cubicBezTo>
                      <a:pt x="58" y="23"/>
                      <a:pt x="52" y="11"/>
                      <a:pt x="39" y="5"/>
                    </a:cubicBezTo>
                    <a:cubicBezTo>
                      <a:pt x="30" y="2"/>
                      <a:pt x="20" y="0"/>
                      <a:pt x="1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03" y="111"/>
                      <a:pt x="103" y="111"/>
                      <a:pt x="103" y="111"/>
                    </a:cubicBezTo>
                    <a:cubicBezTo>
                      <a:pt x="95" y="95"/>
                      <a:pt x="84" y="73"/>
                      <a:pt x="74" y="55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8303292" y="3760760"/>
                <a:ext cx="129567" cy="111939"/>
              </a:xfrm>
              <a:custGeom>
                <a:avLst/>
                <a:gdLst/>
                <a:ahLst/>
                <a:cxnLst/>
                <a:rect l="l" t="t" r="r" b="b"/>
                <a:pathLst>
                  <a:path w="77" h="67" extrusionOk="0">
                    <a:moveTo>
                      <a:pt x="39" y="0"/>
                    </a:moveTo>
                    <a:cubicBezTo>
                      <a:pt x="33" y="0"/>
                      <a:pt x="26" y="1"/>
                      <a:pt x="20" y="1"/>
                    </a:cubicBezTo>
                    <a:cubicBezTo>
                      <a:pt x="13" y="1"/>
                      <a:pt x="7" y="0"/>
                      <a:pt x="0" y="0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6" y="57"/>
                      <a:pt x="75" y="48"/>
                      <a:pt x="75" y="40"/>
                    </a:cubicBezTo>
                    <a:cubicBezTo>
                      <a:pt x="74" y="39"/>
                      <a:pt x="73" y="38"/>
                      <a:pt x="73" y="37"/>
                    </a:cubicBezTo>
                    <a:cubicBezTo>
                      <a:pt x="61" y="36"/>
                      <a:pt x="49" y="33"/>
                      <a:pt x="38" y="28"/>
                    </a:cubicBezTo>
                    <a:cubicBezTo>
                      <a:pt x="37" y="28"/>
                      <a:pt x="37" y="27"/>
                      <a:pt x="37" y="26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8273324" y="3718453"/>
                <a:ext cx="282050" cy="37900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226" extrusionOk="0">
                    <a:moveTo>
                      <a:pt x="2" y="17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38" y="67"/>
                      <a:pt x="64" y="95"/>
                    </a:cubicBezTo>
                    <a:cubicBezTo>
                      <a:pt x="76" y="110"/>
                      <a:pt x="90" y="123"/>
                      <a:pt x="101" y="134"/>
                    </a:cubicBezTo>
                    <a:cubicBezTo>
                      <a:pt x="107" y="139"/>
                      <a:pt x="111" y="144"/>
                      <a:pt x="115" y="148"/>
                    </a:cubicBezTo>
                    <a:cubicBezTo>
                      <a:pt x="119" y="152"/>
                      <a:pt x="122" y="155"/>
                      <a:pt x="122" y="157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2" y="157"/>
                      <a:pt x="122" y="157"/>
                      <a:pt x="122" y="157"/>
                    </a:cubicBezTo>
                    <a:cubicBezTo>
                      <a:pt x="125" y="163"/>
                      <a:pt x="126" y="169"/>
                      <a:pt x="126" y="175"/>
                    </a:cubicBezTo>
                    <a:cubicBezTo>
                      <a:pt x="126" y="183"/>
                      <a:pt x="124" y="191"/>
                      <a:pt x="121" y="198"/>
                    </a:cubicBezTo>
                    <a:cubicBezTo>
                      <a:pt x="122" y="199"/>
                      <a:pt x="122" y="199"/>
                      <a:pt x="122" y="199"/>
                    </a:cubicBezTo>
                    <a:cubicBezTo>
                      <a:pt x="121" y="198"/>
                      <a:pt x="121" y="198"/>
                      <a:pt x="121" y="198"/>
                    </a:cubicBezTo>
                    <a:cubicBezTo>
                      <a:pt x="118" y="203"/>
                      <a:pt x="116" y="207"/>
                      <a:pt x="114" y="211"/>
                    </a:cubicBezTo>
                    <a:cubicBezTo>
                      <a:pt x="113" y="213"/>
                      <a:pt x="112" y="215"/>
                      <a:pt x="111" y="216"/>
                    </a:cubicBezTo>
                    <a:cubicBezTo>
                      <a:pt x="111" y="218"/>
                      <a:pt x="110" y="219"/>
                      <a:pt x="110" y="221"/>
                    </a:cubicBezTo>
                    <a:cubicBezTo>
                      <a:pt x="110" y="222"/>
                      <a:pt x="111" y="223"/>
                      <a:pt x="111" y="224"/>
                    </a:cubicBezTo>
                    <a:cubicBezTo>
                      <a:pt x="112" y="225"/>
                      <a:pt x="113" y="226"/>
                      <a:pt x="115" y="226"/>
                    </a:cubicBezTo>
                    <a:cubicBezTo>
                      <a:pt x="116" y="226"/>
                      <a:pt x="117" y="226"/>
                      <a:pt x="118" y="226"/>
                    </a:cubicBezTo>
                    <a:cubicBezTo>
                      <a:pt x="123" y="226"/>
                      <a:pt x="130" y="225"/>
                      <a:pt x="137" y="222"/>
                    </a:cubicBezTo>
                    <a:cubicBezTo>
                      <a:pt x="144" y="219"/>
                      <a:pt x="151" y="214"/>
                      <a:pt x="155" y="208"/>
                    </a:cubicBezTo>
                    <a:cubicBezTo>
                      <a:pt x="158" y="203"/>
                      <a:pt x="161" y="194"/>
                      <a:pt x="163" y="184"/>
                    </a:cubicBezTo>
                    <a:cubicBezTo>
                      <a:pt x="166" y="174"/>
                      <a:pt x="168" y="164"/>
                      <a:pt x="168" y="156"/>
                    </a:cubicBezTo>
                    <a:cubicBezTo>
                      <a:pt x="168" y="152"/>
                      <a:pt x="167" y="148"/>
                      <a:pt x="166" y="146"/>
                    </a:cubicBezTo>
                    <a:cubicBezTo>
                      <a:pt x="165" y="142"/>
                      <a:pt x="162" y="139"/>
                      <a:pt x="159" y="137"/>
                    </a:cubicBezTo>
                    <a:cubicBezTo>
                      <a:pt x="155" y="134"/>
                      <a:pt x="149" y="133"/>
                      <a:pt x="143" y="132"/>
                    </a:cubicBezTo>
                    <a:cubicBezTo>
                      <a:pt x="141" y="132"/>
                      <a:pt x="138" y="132"/>
                      <a:pt x="136" y="131"/>
                    </a:cubicBezTo>
                    <a:cubicBezTo>
                      <a:pt x="134" y="131"/>
                      <a:pt x="133" y="131"/>
                      <a:pt x="132" y="130"/>
                    </a:cubicBezTo>
                    <a:cubicBezTo>
                      <a:pt x="132" y="130"/>
                      <a:pt x="132" y="130"/>
                      <a:pt x="132" y="130"/>
                    </a:cubicBezTo>
                    <a:cubicBezTo>
                      <a:pt x="132" y="130"/>
                      <a:pt x="131" y="129"/>
                      <a:pt x="130" y="127"/>
                    </a:cubicBezTo>
                    <a:cubicBezTo>
                      <a:pt x="126" y="122"/>
                      <a:pt x="120" y="110"/>
                      <a:pt x="113" y="97"/>
                    </a:cubicBezTo>
                    <a:cubicBezTo>
                      <a:pt x="106" y="83"/>
                      <a:pt x="99" y="68"/>
                      <a:pt x="92" y="55"/>
                    </a:cubicBezTo>
                    <a:cubicBezTo>
                      <a:pt x="84" y="39"/>
                      <a:pt x="78" y="28"/>
                      <a:pt x="73" y="20"/>
                    </a:cubicBezTo>
                    <a:cubicBezTo>
                      <a:pt x="68" y="12"/>
                      <a:pt x="63" y="8"/>
                      <a:pt x="56" y="5"/>
                    </a:cubicBezTo>
                    <a:cubicBezTo>
                      <a:pt x="50" y="2"/>
                      <a:pt x="41" y="0"/>
                      <a:pt x="31" y="0"/>
                    </a:cubicBezTo>
                    <a:cubicBezTo>
                      <a:pt x="25" y="0"/>
                      <a:pt x="19" y="1"/>
                      <a:pt x="13" y="3"/>
                    </a:cubicBezTo>
                    <a:cubicBezTo>
                      <a:pt x="8" y="6"/>
                      <a:pt x="3" y="10"/>
                      <a:pt x="1" y="16"/>
                    </a:cubicBezTo>
                    <a:cubicBezTo>
                      <a:pt x="0" y="17"/>
                      <a:pt x="0" y="18"/>
                      <a:pt x="1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2"/>
                      <a:pt x="11" y="9"/>
                      <a:pt x="15" y="7"/>
                    </a:cubicBezTo>
                    <a:cubicBezTo>
                      <a:pt x="20" y="4"/>
                      <a:pt x="25" y="4"/>
                      <a:pt x="31" y="4"/>
                    </a:cubicBezTo>
                    <a:cubicBezTo>
                      <a:pt x="40" y="4"/>
                      <a:pt x="49" y="6"/>
                      <a:pt x="54" y="8"/>
                    </a:cubicBezTo>
                    <a:cubicBezTo>
                      <a:pt x="60" y="11"/>
                      <a:pt x="65" y="15"/>
                      <a:pt x="70" y="23"/>
                    </a:cubicBezTo>
                    <a:cubicBezTo>
                      <a:pt x="75" y="30"/>
                      <a:pt x="80" y="41"/>
                      <a:pt x="88" y="57"/>
                    </a:cubicBezTo>
                    <a:cubicBezTo>
                      <a:pt x="96" y="72"/>
                      <a:pt x="105" y="91"/>
                      <a:pt x="113" y="106"/>
                    </a:cubicBezTo>
                    <a:cubicBezTo>
                      <a:pt x="117" y="113"/>
                      <a:pt x="120" y="119"/>
                      <a:pt x="123" y="124"/>
                    </a:cubicBezTo>
                    <a:cubicBezTo>
                      <a:pt x="125" y="127"/>
                      <a:pt x="126" y="129"/>
                      <a:pt x="127" y="130"/>
                    </a:cubicBezTo>
                    <a:cubicBezTo>
                      <a:pt x="128" y="132"/>
                      <a:pt x="129" y="133"/>
                      <a:pt x="131" y="134"/>
                    </a:cubicBezTo>
                    <a:cubicBezTo>
                      <a:pt x="131" y="134"/>
                      <a:pt x="133" y="135"/>
                      <a:pt x="134" y="135"/>
                    </a:cubicBezTo>
                    <a:cubicBezTo>
                      <a:pt x="138" y="136"/>
                      <a:pt x="145" y="136"/>
                      <a:pt x="150" y="138"/>
                    </a:cubicBezTo>
                    <a:cubicBezTo>
                      <a:pt x="153" y="139"/>
                      <a:pt x="156" y="140"/>
                      <a:pt x="158" y="141"/>
                    </a:cubicBezTo>
                    <a:cubicBezTo>
                      <a:pt x="160" y="143"/>
                      <a:pt x="162" y="145"/>
                      <a:pt x="163" y="147"/>
                    </a:cubicBezTo>
                    <a:cubicBezTo>
                      <a:pt x="163" y="149"/>
                      <a:pt x="164" y="152"/>
                      <a:pt x="164" y="156"/>
                    </a:cubicBezTo>
                    <a:cubicBezTo>
                      <a:pt x="164" y="163"/>
                      <a:pt x="162" y="174"/>
                      <a:pt x="160" y="183"/>
                    </a:cubicBezTo>
                    <a:cubicBezTo>
                      <a:pt x="157" y="192"/>
                      <a:pt x="154" y="201"/>
                      <a:pt x="151" y="206"/>
                    </a:cubicBezTo>
                    <a:cubicBezTo>
                      <a:pt x="148" y="211"/>
                      <a:pt x="142" y="215"/>
                      <a:pt x="136" y="218"/>
                    </a:cubicBezTo>
                    <a:cubicBezTo>
                      <a:pt x="129" y="221"/>
                      <a:pt x="122" y="222"/>
                      <a:pt x="118" y="222"/>
                    </a:cubicBezTo>
                    <a:cubicBezTo>
                      <a:pt x="117" y="222"/>
                      <a:pt x="116" y="222"/>
                      <a:pt x="116" y="222"/>
                    </a:cubicBezTo>
                    <a:cubicBezTo>
                      <a:pt x="115" y="222"/>
                      <a:pt x="115" y="222"/>
                      <a:pt x="115" y="221"/>
                    </a:cubicBezTo>
                    <a:cubicBezTo>
                      <a:pt x="114" y="221"/>
                      <a:pt x="114" y="221"/>
                      <a:pt x="114" y="221"/>
                    </a:cubicBezTo>
                    <a:cubicBezTo>
                      <a:pt x="114" y="220"/>
                      <a:pt x="115" y="219"/>
                      <a:pt x="115" y="218"/>
                    </a:cubicBezTo>
                    <a:cubicBezTo>
                      <a:pt x="117" y="214"/>
                      <a:pt x="120" y="207"/>
                      <a:pt x="124" y="200"/>
                    </a:cubicBezTo>
                    <a:cubicBezTo>
                      <a:pt x="124" y="200"/>
                      <a:pt x="124" y="200"/>
                      <a:pt x="124" y="200"/>
                    </a:cubicBezTo>
                    <a:cubicBezTo>
                      <a:pt x="128" y="192"/>
                      <a:pt x="130" y="184"/>
                      <a:pt x="130" y="175"/>
                    </a:cubicBezTo>
                    <a:cubicBezTo>
                      <a:pt x="130" y="168"/>
                      <a:pt x="129" y="162"/>
                      <a:pt x="126" y="155"/>
                    </a:cubicBezTo>
                    <a:cubicBezTo>
                      <a:pt x="126" y="155"/>
                      <a:pt x="126" y="155"/>
                      <a:pt x="126" y="155"/>
                    </a:cubicBezTo>
                    <a:cubicBezTo>
                      <a:pt x="125" y="152"/>
                      <a:pt x="122" y="149"/>
                      <a:pt x="118" y="145"/>
                    </a:cubicBezTo>
                    <a:cubicBezTo>
                      <a:pt x="107" y="133"/>
                      <a:pt x="85" y="114"/>
                      <a:pt x="67" y="93"/>
                    </a:cubicBezTo>
                    <a:cubicBezTo>
                      <a:pt x="54" y="78"/>
                      <a:pt x="38" y="59"/>
                      <a:pt x="26" y="44"/>
                    </a:cubicBezTo>
                    <a:cubicBezTo>
                      <a:pt x="20" y="36"/>
                      <a:pt x="14" y="29"/>
                      <a:pt x="10" y="24"/>
                    </a:cubicBezTo>
                    <a:cubicBezTo>
                      <a:pt x="6" y="19"/>
                      <a:pt x="4" y="16"/>
                      <a:pt x="4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2" y="17"/>
                      <a:pt x="2" y="17"/>
                      <a:pt x="2" y="1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36"/>
              <p:cNvSpPr/>
              <p:nvPr/>
            </p:nvSpPr>
            <p:spPr>
              <a:xfrm>
                <a:off x="8454012" y="3937923"/>
                <a:ext cx="102243" cy="159535"/>
              </a:xfrm>
              <a:custGeom>
                <a:avLst/>
                <a:gdLst/>
                <a:ahLst/>
                <a:cxnLst/>
                <a:rect l="l" t="t" r="r" b="b"/>
                <a:pathLst>
                  <a:path w="61" h="95" extrusionOk="0">
                    <a:moveTo>
                      <a:pt x="45" y="76"/>
                    </a:moveTo>
                    <a:cubicBezTo>
                      <a:pt x="52" y="63"/>
                      <a:pt x="61" y="28"/>
                      <a:pt x="57" y="15"/>
                    </a:cubicBezTo>
                    <a:cubicBezTo>
                      <a:pt x="52" y="2"/>
                      <a:pt x="29" y="4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1" y="5"/>
                      <a:pt x="20" y="7"/>
                    </a:cubicBezTo>
                    <a:cubicBezTo>
                      <a:pt x="20" y="12"/>
                      <a:pt x="27" y="23"/>
                      <a:pt x="28" y="27"/>
                    </a:cubicBezTo>
                    <a:cubicBezTo>
                      <a:pt x="28" y="30"/>
                      <a:pt x="23" y="31"/>
                      <a:pt x="19" y="33"/>
                    </a:cubicBezTo>
                    <a:cubicBezTo>
                      <a:pt x="21" y="44"/>
                      <a:pt x="19" y="57"/>
                      <a:pt x="14" y="68"/>
                    </a:cubicBezTo>
                    <a:cubicBezTo>
                      <a:pt x="7" y="82"/>
                      <a:pt x="0" y="91"/>
                      <a:pt x="7" y="93"/>
                    </a:cubicBezTo>
                    <a:cubicBezTo>
                      <a:pt x="14" y="95"/>
                      <a:pt x="38" y="88"/>
                      <a:pt x="45" y="7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36"/>
              <p:cNvSpPr/>
              <p:nvPr/>
            </p:nvSpPr>
            <p:spPr>
              <a:xfrm>
                <a:off x="8457538" y="3935279"/>
                <a:ext cx="97836" cy="162179"/>
              </a:xfrm>
              <a:custGeom>
                <a:avLst/>
                <a:gdLst/>
                <a:ahLst/>
                <a:cxnLst/>
                <a:rect l="l" t="t" r="r" b="b"/>
                <a:pathLst>
                  <a:path w="58" h="97" extrusionOk="0">
                    <a:moveTo>
                      <a:pt x="43" y="78"/>
                    </a:moveTo>
                    <a:cubicBezTo>
                      <a:pt x="45" y="79"/>
                      <a:pt x="45" y="79"/>
                      <a:pt x="45" y="79"/>
                    </a:cubicBezTo>
                    <a:cubicBezTo>
                      <a:pt x="48" y="74"/>
                      <a:pt x="51" y="65"/>
                      <a:pt x="53" y="55"/>
                    </a:cubicBezTo>
                    <a:cubicBezTo>
                      <a:pt x="56" y="45"/>
                      <a:pt x="58" y="35"/>
                      <a:pt x="58" y="27"/>
                    </a:cubicBezTo>
                    <a:cubicBezTo>
                      <a:pt x="58" y="23"/>
                      <a:pt x="57" y="19"/>
                      <a:pt x="56" y="17"/>
                    </a:cubicBezTo>
                    <a:cubicBezTo>
                      <a:pt x="55" y="13"/>
                      <a:pt x="52" y="10"/>
                      <a:pt x="49" y="8"/>
                    </a:cubicBezTo>
                    <a:cubicBezTo>
                      <a:pt x="45" y="5"/>
                      <a:pt x="39" y="4"/>
                      <a:pt x="33" y="3"/>
                    </a:cubicBezTo>
                    <a:cubicBezTo>
                      <a:pt x="31" y="3"/>
                      <a:pt x="28" y="3"/>
                      <a:pt x="26" y="2"/>
                    </a:cubicBezTo>
                    <a:cubicBezTo>
                      <a:pt x="24" y="2"/>
                      <a:pt x="23" y="2"/>
                      <a:pt x="22" y="1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7" y="4"/>
                      <a:pt x="17" y="6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1"/>
                      <a:pt x="17" y="13"/>
                      <a:pt x="18" y="14"/>
                    </a:cubicBezTo>
                    <a:cubicBezTo>
                      <a:pt x="19" y="17"/>
                      <a:pt x="20" y="20"/>
                      <a:pt x="21" y="23"/>
                    </a:cubicBezTo>
                    <a:cubicBezTo>
                      <a:pt x="22" y="25"/>
                      <a:pt x="22" y="26"/>
                      <a:pt x="23" y="27"/>
                    </a:cubicBezTo>
                    <a:cubicBezTo>
                      <a:pt x="23" y="28"/>
                      <a:pt x="24" y="29"/>
                      <a:pt x="24" y="29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3" y="30"/>
                      <a:pt x="23" y="30"/>
                    </a:cubicBezTo>
                    <a:cubicBezTo>
                      <a:pt x="22" y="31"/>
                      <a:pt x="19" y="32"/>
                      <a:pt x="16" y="33"/>
                    </a:cubicBezTo>
                    <a:cubicBezTo>
                      <a:pt x="15" y="33"/>
                      <a:pt x="15" y="34"/>
                      <a:pt x="15" y="35"/>
                    </a:cubicBezTo>
                    <a:cubicBezTo>
                      <a:pt x="15" y="38"/>
                      <a:pt x="16" y="42"/>
                      <a:pt x="16" y="45"/>
                    </a:cubicBezTo>
                    <a:cubicBezTo>
                      <a:pt x="16" y="53"/>
                      <a:pt x="14" y="61"/>
                      <a:pt x="11" y="69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8" y="74"/>
                      <a:pt x="6" y="78"/>
                      <a:pt x="4" y="82"/>
                    </a:cubicBezTo>
                    <a:cubicBezTo>
                      <a:pt x="3" y="84"/>
                      <a:pt x="2" y="85"/>
                      <a:pt x="1" y="87"/>
                    </a:cubicBezTo>
                    <a:cubicBezTo>
                      <a:pt x="1" y="89"/>
                      <a:pt x="0" y="90"/>
                      <a:pt x="0" y="91"/>
                    </a:cubicBezTo>
                    <a:cubicBezTo>
                      <a:pt x="0" y="93"/>
                      <a:pt x="1" y="94"/>
                      <a:pt x="1" y="95"/>
                    </a:cubicBezTo>
                    <a:cubicBezTo>
                      <a:pt x="2" y="96"/>
                      <a:pt x="3" y="96"/>
                      <a:pt x="5" y="97"/>
                    </a:cubicBezTo>
                    <a:cubicBezTo>
                      <a:pt x="6" y="97"/>
                      <a:pt x="7" y="97"/>
                      <a:pt x="8" y="97"/>
                    </a:cubicBezTo>
                    <a:cubicBezTo>
                      <a:pt x="13" y="97"/>
                      <a:pt x="21" y="96"/>
                      <a:pt x="27" y="93"/>
                    </a:cubicBezTo>
                    <a:cubicBezTo>
                      <a:pt x="34" y="90"/>
                      <a:pt x="41" y="85"/>
                      <a:pt x="45" y="79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8" y="82"/>
                      <a:pt x="32" y="86"/>
                      <a:pt x="26" y="89"/>
                    </a:cubicBezTo>
                    <a:cubicBezTo>
                      <a:pt x="19" y="92"/>
                      <a:pt x="12" y="93"/>
                      <a:pt x="8" y="93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3"/>
                      <a:pt x="5" y="92"/>
                      <a:pt x="5" y="92"/>
                    </a:cubicBezTo>
                    <a:cubicBezTo>
                      <a:pt x="4" y="92"/>
                      <a:pt x="4" y="92"/>
                      <a:pt x="4" y="91"/>
                    </a:cubicBezTo>
                    <a:cubicBezTo>
                      <a:pt x="4" y="91"/>
                      <a:pt x="5" y="90"/>
                      <a:pt x="5" y="88"/>
                    </a:cubicBezTo>
                    <a:cubicBezTo>
                      <a:pt x="7" y="84"/>
                      <a:pt x="10" y="78"/>
                      <a:pt x="14" y="71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8" y="63"/>
                      <a:pt x="20" y="54"/>
                      <a:pt x="20" y="45"/>
                    </a:cubicBezTo>
                    <a:cubicBezTo>
                      <a:pt x="20" y="42"/>
                      <a:pt x="19" y="38"/>
                      <a:pt x="19" y="34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20" y="36"/>
                      <a:pt x="22" y="35"/>
                      <a:pt x="24" y="34"/>
                    </a:cubicBezTo>
                    <a:cubicBezTo>
                      <a:pt x="25" y="34"/>
                      <a:pt x="26" y="33"/>
                      <a:pt x="26" y="32"/>
                    </a:cubicBezTo>
                    <a:cubicBezTo>
                      <a:pt x="27" y="32"/>
                      <a:pt x="28" y="31"/>
                      <a:pt x="28" y="30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7" y="28"/>
                      <a:pt x="27" y="26"/>
                      <a:pt x="26" y="24"/>
                    </a:cubicBezTo>
                    <a:cubicBezTo>
                      <a:pt x="25" y="22"/>
                      <a:pt x="24" y="19"/>
                      <a:pt x="22" y="16"/>
                    </a:cubicBezTo>
                    <a:cubicBezTo>
                      <a:pt x="21" y="13"/>
                      <a:pt x="20" y="10"/>
                      <a:pt x="20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1" y="7"/>
                      <a:pt x="21" y="5"/>
                      <a:pt x="22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5"/>
                      <a:pt x="23" y="6"/>
                      <a:pt x="24" y="6"/>
                    </a:cubicBezTo>
                    <a:cubicBezTo>
                      <a:pt x="28" y="7"/>
                      <a:pt x="35" y="7"/>
                      <a:pt x="40" y="9"/>
                    </a:cubicBezTo>
                    <a:cubicBezTo>
                      <a:pt x="43" y="10"/>
                      <a:pt x="46" y="11"/>
                      <a:pt x="48" y="12"/>
                    </a:cubicBezTo>
                    <a:cubicBezTo>
                      <a:pt x="50" y="14"/>
                      <a:pt x="52" y="16"/>
                      <a:pt x="53" y="18"/>
                    </a:cubicBezTo>
                    <a:cubicBezTo>
                      <a:pt x="53" y="20"/>
                      <a:pt x="54" y="23"/>
                      <a:pt x="54" y="27"/>
                    </a:cubicBezTo>
                    <a:cubicBezTo>
                      <a:pt x="54" y="34"/>
                      <a:pt x="52" y="45"/>
                      <a:pt x="50" y="54"/>
                    </a:cubicBezTo>
                    <a:cubicBezTo>
                      <a:pt x="47" y="63"/>
                      <a:pt x="44" y="72"/>
                      <a:pt x="41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3" y="78"/>
                      <a:pt x="43" y="78"/>
                      <a:pt x="43" y="7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8321802" y="3760760"/>
                <a:ext cx="196554" cy="36842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20" extrusionOk="0">
                    <a:moveTo>
                      <a:pt x="61" y="16"/>
                    </a:moveTo>
                    <a:cubicBezTo>
                      <a:pt x="61" y="16"/>
                      <a:pt x="71" y="106"/>
                      <a:pt x="71" y="140"/>
                    </a:cubicBezTo>
                    <a:cubicBezTo>
                      <a:pt x="71" y="174"/>
                      <a:pt x="67" y="185"/>
                      <a:pt x="67" y="185"/>
                    </a:cubicBezTo>
                    <a:cubicBezTo>
                      <a:pt x="67" y="185"/>
                      <a:pt x="24" y="201"/>
                      <a:pt x="12" y="205"/>
                    </a:cubicBezTo>
                    <a:cubicBezTo>
                      <a:pt x="0" y="210"/>
                      <a:pt x="14" y="217"/>
                      <a:pt x="23" y="219"/>
                    </a:cubicBezTo>
                    <a:cubicBezTo>
                      <a:pt x="32" y="220"/>
                      <a:pt x="85" y="220"/>
                      <a:pt x="95" y="215"/>
                    </a:cubicBezTo>
                    <a:cubicBezTo>
                      <a:pt x="105" y="211"/>
                      <a:pt x="101" y="167"/>
                      <a:pt x="101" y="151"/>
                    </a:cubicBezTo>
                    <a:cubicBezTo>
                      <a:pt x="102" y="134"/>
                      <a:pt x="117" y="86"/>
                      <a:pt x="116" y="50"/>
                    </a:cubicBezTo>
                    <a:cubicBezTo>
                      <a:pt x="115" y="13"/>
                      <a:pt x="110" y="0"/>
                      <a:pt x="110" y="0"/>
                    </a:cubicBezTo>
                    <a:cubicBezTo>
                      <a:pt x="61" y="16"/>
                      <a:pt x="61" y="16"/>
                      <a:pt x="61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424045" y="3762523"/>
                <a:ext cx="94310" cy="362258"/>
              </a:xfrm>
              <a:custGeom>
                <a:avLst/>
                <a:gdLst/>
                <a:ahLst/>
                <a:cxnLst/>
                <a:rect l="l" t="t" r="r" b="b"/>
                <a:pathLst>
                  <a:path w="56" h="216" extrusionOk="0">
                    <a:moveTo>
                      <a:pt x="40" y="150"/>
                    </a:moveTo>
                    <a:cubicBezTo>
                      <a:pt x="41" y="134"/>
                      <a:pt x="56" y="85"/>
                      <a:pt x="55" y="49"/>
                    </a:cubicBezTo>
                    <a:cubicBezTo>
                      <a:pt x="54" y="12"/>
                      <a:pt x="49" y="0"/>
                      <a:pt x="49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2" y="30"/>
                      <a:pt x="4" y="50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65"/>
                      <a:pt x="22" y="193"/>
                      <a:pt x="25" y="198"/>
                    </a:cubicBezTo>
                    <a:cubicBezTo>
                      <a:pt x="27" y="204"/>
                      <a:pt x="27" y="210"/>
                      <a:pt x="27" y="216"/>
                    </a:cubicBezTo>
                    <a:cubicBezTo>
                      <a:pt x="30" y="215"/>
                      <a:pt x="32" y="215"/>
                      <a:pt x="34" y="214"/>
                    </a:cubicBezTo>
                    <a:cubicBezTo>
                      <a:pt x="44" y="210"/>
                      <a:pt x="40" y="166"/>
                      <a:pt x="40" y="15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6"/>
              <p:cNvSpPr/>
              <p:nvPr/>
            </p:nvSpPr>
            <p:spPr>
              <a:xfrm>
                <a:off x="8427570" y="3817170"/>
                <a:ext cx="89022" cy="307611"/>
              </a:xfrm>
              <a:custGeom>
                <a:avLst/>
                <a:gdLst/>
                <a:ahLst/>
                <a:cxnLst/>
                <a:rect l="l" t="t" r="r" b="b"/>
                <a:pathLst>
                  <a:path w="53" h="183" extrusionOk="0">
                    <a:moveTo>
                      <a:pt x="52" y="0"/>
                    </a:moveTo>
                    <a:cubicBezTo>
                      <a:pt x="39" y="1"/>
                      <a:pt x="24" y="3"/>
                      <a:pt x="12" y="3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5" y="3"/>
                      <a:pt x="3" y="3"/>
                      <a:pt x="0" y="3"/>
                    </a:cubicBezTo>
                    <a:cubicBezTo>
                      <a:pt x="1" y="7"/>
                      <a:pt x="1" y="12"/>
                      <a:pt x="2" y="1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3" y="120"/>
                      <a:pt x="23" y="153"/>
                    </a:cubicBezTo>
                    <a:cubicBezTo>
                      <a:pt x="23" y="160"/>
                      <a:pt x="23" y="164"/>
                      <a:pt x="23" y="165"/>
                    </a:cubicBezTo>
                    <a:cubicBezTo>
                      <a:pt x="25" y="170"/>
                      <a:pt x="25" y="176"/>
                      <a:pt x="25" y="182"/>
                    </a:cubicBezTo>
                    <a:cubicBezTo>
                      <a:pt x="25" y="182"/>
                      <a:pt x="25" y="182"/>
                      <a:pt x="25" y="183"/>
                    </a:cubicBezTo>
                    <a:cubicBezTo>
                      <a:pt x="28" y="182"/>
                      <a:pt x="30" y="182"/>
                      <a:pt x="32" y="181"/>
                    </a:cubicBezTo>
                    <a:cubicBezTo>
                      <a:pt x="38" y="179"/>
                      <a:pt x="39" y="164"/>
                      <a:pt x="39" y="148"/>
                    </a:cubicBezTo>
                    <a:cubicBezTo>
                      <a:pt x="39" y="148"/>
                      <a:pt x="39" y="147"/>
                      <a:pt x="39" y="147"/>
                    </a:cubicBezTo>
                    <a:cubicBezTo>
                      <a:pt x="39" y="138"/>
                      <a:pt x="38" y="129"/>
                      <a:pt x="38" y="122"/>
                    </a:cubicBezTo>
                    <a:cubicBezTo>
                      <a:pt x="38" y="120"/>
                      <a:pt x="38" y="118"/>
                      <a:pt x="38" y="117"/>
                    </a:cubicBezTo>
                    <a:cubicBezTo>
                      <a:pt x="39" y="101"/>
                      <a:pt x="53" y="55"/>
                      <a:pt x="53" y="19"/>
                    </a:cubicBezTo>
                    <a:cubicBezTo>
                      <a:pt x="53" y="18"/>
                      <a:pt x="53" y="17"/>
                      <a:pt x="53" y="16"/>
                    </a:cubicBezTo>
                    <a:cubicBezTo>
                      <a:pt x="53" y="10"/>
                      <a:pt x="52" y="4"/>
                      <a:pt x="52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6"/>
              <p:cNvSpPr/>
              <p:nvPr/>
            </p:nvSpPr>
            <p:spPr>
              <a:xfrm>
                <a:off x="8321802" y="3760760"/>
                <a:ext cx="196554" cy="36842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220" extrusionOk="0">
                    <a:moveTo>
                      <a:pt x="61" y="16"/>
                    </a:moveTo>
                    <a:cubicBezTo>
                      <a:pt x="61" y="16"/>
                      <a:pt x="71" y="106"/>
                      <a:pt x="71" y="140"/>
                    </a:cubicBezTo>
                    <a:cubicBezTo>
                      <a:pt x="71" y="174"/>
                      <a:pt x="67" y="185"/>
                      <a:pt x="67" y="185"/>
                    </a:cubicBezTo>
                    <a:cubicBezTo>
                      <a:pt x="67" y="185"/>
                      <a:pt x="24" y="201"/>
                      <a:pt x="12" y="205"/>
                    </a:cubicBezTo>
                    <a:cubicBezTo>
                      <a:pt x="0" y="210"/>
                      <a:pt x="14" y="217"/>
                      <a:pt x="23" y="219"/>
                    </a:cubicBezTo>
                    <a:cubicBezTo>
                      <a:pt x="32" y="220"/>
                      <a:pt x="85" y="220"/>
                      <a:pt x="95" y="215"/>
                    </a:cubicBezTo>
                    <a:cubicBezTo>
                      <a:pt x="105" y="211"/>
                      <a:pt x="101" y="167"/>
                      <a:pt x="101" y="151"/>
                    </a:cubicBezTo>
                    <a:cubicBezTo>
                      <a:pt x="102" y="134"/>
                      <a:pt x="117" y="86"/>
                      <a:pt x="116" y="50"/>
                    </a:cubicBezTo>
                    <a:cubicBezTo>
                      <a:pt x="115" y="13"/>
                      <a:pt x="110" y="0"/>
                      <a:pt x="110" y="0"/>
                    </a:cubicBezTo>
                    <a:lnTo>
                      <a:pt x="61" y="16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6"/>
              <p:cNvSpPr/>
              <p:nvPr/>
            </p:nvSpPr>
            <p:spPr>
              <a:xfrm>
                <a:off x="8321802" y="4071015"/>
                <a:ext cx="170993" cy="5817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5" extrusionOk="0">
                    <a:moveTo>
                      <a:pt x="102" y="8"/>
                    </a:moveTo>
                    <a:cubicBezTo>
                      <a:pt x="92" y="10"/>
                      <a:pt x="78" y="12"/>
                      <a:pt x="76" y="7"/>
                    </a:cubicBezTo>
                    <a:cubicBezTo>
                      <a:pt x="75" y="4"/>
                      <a:pt x="71" y="1"/>
                      <a:pt x="67" y="0"/>
                    </a:cubicBezTo>
                    <a:cubicBezTo>
                      <a:pt x="67" y="0"/>
                      <a:pt x="24" y="16"/>
                      <a:pt x="12" y="20"/>
                    </a:cubicBezTo>
                    <a:cubicBezTo>
                      <a:pt x="0" y="25"/>
                      <a:pt x="14" y="32"/>
                      <a:pt x="23" y="34"/>
                    </a:cubicBezTo>
                    <a:cubicBezTo>
                      <a:pt x="32" y="35"/>
                      <a:pt x="85" y="35"/>
                      <a:pt x="95" y="30"/>
                    </a:cubicBezTo>
                    <a:cubicBezTo>
                      <a:pt x="99" y="28"/>
                      <a:pt x="101" y="19"/>
                      <a:pt x="102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6"/>
              <p:cNvSpPr/>
              <p:nvPr/>
            </p:nvSpPr>
            <p:spPr>
              <a:xfrm>
                <a:off x="8321802" y="4071015"/>
                <a:ext cx="170993" cy="58173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5" extrusionOk="0">
                    <a:moveTo>
                      <a:pt x="102" y="8"/>
                    </a:moveTo>
                    <a:cubicBezTo>
                      <a:pt x="92" y="10"/>
                      <a:pt x="78" y="12"/>
                      <a:pt x="76" y="7"/>
                    </a:cubicBezTo>
                    <a:cubicBezTo>
                      <a:pt x="75" y="4"/>
                      <a:pt x="71" y="1"/>
                      <a:pt x="67" y="0"/>
                    </a:cubicBezTo>
                    <a:cubicBezTo>
                      <a:pt x="67" y="0"/>
                      <a:pt x="24" y="16"/>
                      <a:pt x="12" y="20"/>
                    </a:cubicBezTo>
                    <a:cubicBezTo>
                      <a:pt x="0" y="25"/>
                      <a:pt x="14" y="32"/>
                      <a:pt x="23" y="34"/>
                    </a:cubicBezTo>
                    <a:cubicBezTo>
                      <a:pt x="32" y="35"/>
                      <a:pt x="85" y="35"/>
                      <a:pt x="95" y="30"/>
                    </a:cubicBezTo>
                    <a:cubicBezTo>
                      <a:pt x="99" y="28"/>
                      <a:pt x="101" y="19"/>
                      <a:pt x="102" y="8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36"/>
              <p:cNvSpPr/>
              <p:nvPr/>
            </p:nvSpPr>
            <p:spPr>
              <a:xfrm>
                <a:off x="8221321" y="3480473"/>
                <a:ext cx="347274" cy="34022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03" extrusionOk="0">
                    <a:moveTo>
                      <a:pt x="37" y="0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5" y="156"/>
                      <a:pt x="31" y="161"/>
                      <a:pt x="47" y="164"/>
                    </a:cubicBezTo>
                    <a:cubicBezTo>
                      <a:pt x="61" y="166"/>
                      <a:pt x="76" y="166"/>
                      <a:pt x="91" y="164"/>
                    </a:cubicBezTo>
                    <a:cubicBezTo>
                      <a:pt x="88" y="193"/>
                      <a:pt x="88" y="193"/>
                      <a:pt x="88" y="193"/>
                    </a:cubicBezTo>
                    <a:cubicBezTo>
                      <a:pt x="102" y="199"/>
                      <a:pt x="116" y="202"/>
                      <a:pt x="131" y="202"/>
                    </a:cubicBezTo>
                    <a:cubicBezTo>
                      <a:pt x="158" y="203"/>
                      <a:pt x="207" y="193"/>
                      <a:pt x="207" y="193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37" y="0"/>
                      <a:pt x="37" y="0"/>
                      <a:pt x="37" y="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36"/>
              <p:cNvSpPr/>
              <p:nvPr/>
            </p:nvSpPr>
            <p:spPr>
              <a:xfrm>
                <a:off x="8217796" y="3476948"/>
                <a:ext cx="354324" cy="345511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06" extrusionOk="0">
                    <a:moveTo>
                      <a:pt x="39" y="2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0" y="151"/>
                      <a:pt x="0" y="152"/>
                      <a:pt x="1" y="152"/>
                    </a:cubicBezTo>
                    <a:cubicBezTo>
                      <a:pt x="16" y="160"/>
                      <a:pt x="32" y="165"/>
                      <a:pt x="48" y="168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56" y="169"/>
                      <a:pt x="63" y="170"/>
                      <a:pt x="71" y="170"/>
                    </a:cubicBezTo>
                    <a:cubicBezTo>
                      <a:pt x="78" y="170"/>
                      <a:pt x="86" y="169"/>
                      <a:pt x="93" y="168"/>
                    </a:cubicBezTo>
                    <a:cubicBezTo>
                      <a:pt x="93" y="166"/>
                      <a:pt x="93" y="166"/>
                      <a:pt x="93" y="166"/>
                    </a:cubicBezTo>
                    <a:cubicBezTo>
                      <a:pt x="91" y="166"/>
                      <a:pt x="91" y="166"/>
                      <a:pt x="91" y="166"/>
                    </a:cubicBezTo>
                    <a:cubicBezTo>
                      <a:pt x="88" y="195"/>
                      <a:pt x="88" y="195"/>
                      <a:pt x="88" y="195"/>
                    </a:cubicBezTo>
                    <a:cubicBezTo>
                      <a:pt x="88" y="196"/>
                      <a:pt x="88" y="197"/>
                      <a:pt x="89" y="197"/>
                    </a:cubicBezTo>
                    <a:cubicBezTo>
                      <a:pt x="103" y="203"/>
                      <a:pt x="118" y="206"/>
                      <a:pt x="133" y="206"/>
                    </a:cubicBezTo>
                    <a:cubicBezTo>
                      <a:pt x="133" y="204"/>
                      <a:pt x="133" y="204"/>
                      <a:pt x="133" y="204"/>
                    </a:cubicBezTo>
                    <a:cubicBezTo>
                      <a:pt x="133" y="206"/>
                      <a:pt x="133" y="206"/>
                      <a:pt x="133" y="206"/>
                    </a:cubicBezTo>
                    <a:cubicBezTo>
                      <a:pt x="134" y="206"/>
                      <a:pt x="135" y="206"/>
                      <a:pt x="137" y="206"/>
                    </a:cubicBezTo>
                    <a:cubicBezTo>
                      <a:pt x="164" y="206"/>
                      <a:pt x="210" y="197"/>
                      <a:pt x="210" y="197"/>
                    </a:cubicBezTo>
                    <a:cubicBezTo>
                      <a:pt x="211" y="197"/>
                      <a:pt x="211" y="196"/>
                      <a:pt x="211" y="195"/>
                    </a:cubicBezTo>
                    <a:cubicBezTo>
                      <a:pt x="202" y="9"/>
                      <a:pt x="202" y="9"/>
                      <a:pt x="202" y="9"/>
                    </a:cubicBezTo>
                    <a:cubicBezTo>
                      <a:pt x="202" y="8"/>
                      <a:pt x="201" y="7"/>
                      <a:pt x="200" y="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7" y="1"/>
                      <a:pt x="37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207" y="195"/>
                      <a:pt x="207" y="195"/>
                      <a:pt x="207" y="195"/>
                    </a:cubicBezTo>
                    <a:cubicBezTo>
                      <a:pt x="209" y="195"/>
                      <a:pt x="209" y="195"/>
                      <a:pt x="209" y="195"/>
                    </a:cubicBezTo>
                    <a:cubicBezTo>
                      <a:pt x="209" y="193"/>
                      <a:pt x="209" y="193"/>
                      <a:pt x="209" y="193"/>
                    </a:cubicBezTo>
                    <a:cubicBezTo>
                      <a:pt x="209" y="193"/>
                      <a:pt x="206" y="194"/>
                      <a:pt x="201" y="195"/>
                    </a:cubicBezTo>
                    <a:cubicBezTo>
                      <a:pt x="187" y="197"/>
                      <a:pt x="157" y="202"/>
                      <a:pt x="137" y="202"/>
                    </a:cubicBezTo>
                    <a:cubicBezTo>
                      <a:pt x="135" y="202"/>
                      <a:pt x="134" y="202"/>
                      <a:pt x="133" y="202"/>
                    </a:cubicBezTo>
                    <a:cubicBezTo>
                      <a:pt x="133" y="202"/>
                      <a:pt x="133" y="202"/>
                      <a:pt x="133" y="202"/>
                    </a:cubicBezTo>
                    <a:cubicBezTo>
                      <a:pt x="119" y="202"/>
                      <a:pt x="104" y="199"/>
                      <a:pt x="91" y="193"/>
                    </a:cubicBezTo>
                    <a:cubicBezTo>
                      <a:pt x="90" y="195"/>
                      <a:pt x="90" y="195"/>
                      <a:pt x="90" y="195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5" y="167"/>
                      <a:pt x="95" y="167"/>
                      <a:pt x="95" y="167"/>
                    </a:cubicBezTo>
                    <a:cubicBezTo>
                      <a:pt x="95" y="166"/>
                      <a:pt x="95" y="165"/>
                      <a:pt x="94" y="165"/>
                    </a:cubicBezTo>
                    <a:cubicBezTo>
                      <a:pt x="94" y="165"/>
                      <a:pt x="93" y="164"/>
                      <a:pt x="92" y="164"/>
                    </a:cubicBezTo>
                    <a:cubicBezTo>
                      <a:pt x="85" y="165"/>
                      <a:pt x="78" y="166"/>
                      <a:pt x="71" y="166"/>
                    </a:cubicBezTo>
                    <a:cubicBezTo>
                      <a:pt x="64" y="166"/>
                      <a:pt x="56" y="165"/>
                      <a:pt x="49" y="164"/>
                    </a:cubicBezTo>
                    <a:cubicBezTo>
                      <a:pt x="49" y="166"/>
                      <a:pt x="49" y="166"/>
                      <a:pt x="49" y="166"/>
                    </a:cubicBezTo>
                    <a:cubicBezTo>
                      <a:pt x="49" y="164"/>
                      <a:pt x="49" y="164"/>
                      <a:pt x="49" y="164"/>
                    </a:cubicBezTo>
                    <a:cubicBezTo>
                      <a:pt x="33" y="161"/>
                      <a:pt x="18" y="156"/>
                      <a:pt x="3" y="148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4" y="151"/>
                      <a:pt x="4" y="151"/>
                      <a:pt x="4" y="15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2"/>
                      <a:pt x="39" y="2"/>
                      <a:pt x="39" y="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36"/>
              <p:cNvSpPr/>
              <p:nvPr/>
            </p:nvSpPr>
            <p:spPr>
              <a:xfrm>
                <a:off x="8373804" y="3584479"/>
                <a:ext cx="1763" cy="1709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" extrusionOk="0">
                    <a:moveTo>
                      <a:pt x="0" y="102"/>
                    </a:moveTo>
                    <a:cubicBezTo>
                      <a:pt x="0" y="102"/>
                      <a:pt x="1" y="25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6"/>
              <p:cNvSpPr/>
              <p:nvPr/>
            </p:nvSpPr>
            <p:spPr>
              <a:xfrm>
                <a:off x="8373804" y="3584479"/>
                <a:ext cx="1763" cy="17099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" extrusionOk="0">
                    <a:moveTo>
                      <a:pt x="0" y="102"/>
                    </a:moveTo>
                    <a:cubicBezTo>
                      <a:pt x="0" y="102"/>
                      <a:pt x="1" y="25"/>
                      <a:pt x="1" y="0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36"/>
              <p:cNvSpPr/>
              <p:nvPr/>
            </p:nvSpPr>
            <p:spPr>
              <a:xfrm>
                <a:off x="8263629" y="3010684"/>
                <a:ext cx="292626" cy="536777"/>
              </a:xfrm>
              <a:custGeom>
                <a:avLst/>
                <a:gdLst/>
                <a:ahLst/>
                <a:cxnLst/>
                <a:rect l="l" t="t" r="r" b="b"/>
                <a:pathLst>
                  <a:path w="175" h="320" extrusionOk="0">
                    <a:moveTo>
                      <a:pt x="65" y="36"/>
                    </a:moveTo>
                    <a:cubicBezTo>
                      <a:pt x="65" y="36"/>
                      <a:pt x="42" y="66"/>
                      <a:pt x="42" y="89"/>
                    </a:cubicBezTo>
                    <a:cubicBezTo>
                      <a:pt x="41" y="111"/>
                      <a:pt x="18" y="250"/>
                      <a:pt x="12" y="267"/>
                    </a:cubicBezTo>
                    <a:cubicBezTo>
                      <a:pt x="9" y="276"/>
                      <a:pt x="5" y="285"/>
                      <a:pt x="0" y="294"/>
                    </a:cubicBezTo>
                    <a:cubicBezTo>
                      <a:pt x="0" y="294"/>
                      <a:pt x="56" y="320"/>
                      <a:pt x="85" y="317"/>
                    </a:cubicBezTo>
                    <a:cubicBezTo>
                      <a:pt x="113" y="315"/>
                      <a:pt x="175" y="293"/>
                      <a:pt x="175" y="293"/>
                    </a:cubicBezTo>
                    <a:cubicBezTo>
                      <a:pt x="175" y="293"/>
                      <a:pt x="172" y="238"/>
                      <a:pt x="168" y="184"/>
                    </a:cubicBezTo>
                    <a:cubicBezTo>
                      <a:pt x="163" y="129"/>
                      <a:pt x="140" y="53"/>
                      <a:pt x="134" y="37"/>
                    </a:cubicBezTo>
                    <a:cubicBezTo>
                      <a:pt x="127" y="21"/>
                      <a:pt x="102" y="0"/>
                      <a:pt x="65" y="3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36"/>
              <p:cNvSpPr/>
              <p:nvPr/>
            </p:nvSpPr>
            <p:spPr>
              <a:xfrm>
                <a:off x="8260103" y="3034482"/>
                <a:ext cx="299678" cy="5112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305" extrusionOk="0">
                    <a:moveTo>
                      <a:pt x="67" y="22"/>
                    </a:moveTo>
                    <a:cubicBezTo>
                      <a:pt x="65" y="21"/>
                      <a:pt x="65" y="21"/>
                      <a:pt x="65" y="21"/>
                    </a:cubicBezTo>
                    <a:cubicBezTo>
                      <a:pt x="65" y="21"/>
                      <a:pt x="60" y="28"/>
                      <a:pt x="54" y="39"/>
                    </a:cubicBezTo>
                    <a:cubicBezTo>
                      <a:pt x="48" y="49"/>
                      <a:pt x="42" y="63"/>
                      <a:pt x="42" y="75"/>
                    </a:cubicBezTo>
                    <a:cubicBezTo>
                      <a:pt x="41" y="80"/>
                      <a:pt x="40" y="93"/>
                      <a:pt x="37" y="109"/>
                    </a:cubicBezTo>
                    <a:cubicBezTo>
                      <a:pt x="34" y="134"/>
                      <a:pt x="29" y="167"/>
                      <a:pt x="24" y="195"/>
                    </a:cubicBezTo>
                    <a:cubicBezTo>
                      <a:pt x="21" y="209"/>
                      <a:pt x="19" y="222"/>
                      <a:pt x="17" y="232"/>
                    </a:cubicBezTo>
                    <a:cubicBezTo>
                      <a:pt x="15" y="242"/>
                      <a:pt x="13" y="249"/>
                      <a:pt x="12" y="252"/>
                    </a:cubicBezTo>
                    <a:cubicBezTo>
                      <a:pt x="12" y="252"/>
                      <a:pt x="12" y="252"/>
                      <a:pt x="12" y="252"/>
                    </a:cubicBezTo>
                    <a:cubicBezTo>
                      <a:pt x="9" y="261"/>
                      <a:pt x="5" y="270"/>
                      <a:pt x="1" y="279"/>
                    </a:cubicBezTo>
                    <a:cubicBezTo>
                      <a:pt x="0" y="280"/>
                      <a:pt x="0" y="280"/>
                      <a:pt x="0" y="281"/>
                    </a:cubicBezTo>
                    <a:cubicBezTo>
                      <a:pt x="1" y="281"/>
                      <a:pt x="1" y="282"/>
                      <a:pt x="1" y="282"/>
                    </a:cubicBezTo>
                    <a:cubicBezTo>
                      <a:pt x="1" y="282"/>
                      <a:pt x="14" y="288"/>
                      <a:pt x="30" y="294"/>
                    </a:cubicBezTo>
                    <a:cubicBezTo>
                      <a:pt x="47" y="299"/>
                      <a:pt x="67" y="305"/>
                      <a:pt x="82" y="305"/>
                    </a:cubicBezTo>
                    <a:cubicBezTo>
                      <a:pt x="84" y="305"/>
                      <a:pt x="85" y="305"/>
                      <a:pt x="87" y="305"/>
                    </a:cubicBezTo>
                    <a:cubicBezTo>
                      <a:pt x="101" y="304"/>
                      <a:pt x="124" y="298"/>
                      <a:pt x="143" y="292"/>
                    </a:cubicBezTo>
                    <a:cubicBezTo>
                      <a:pt x="162" y="286"/>
                      <a:pt x="178" y="281"/>
                      <a:pt x="178" y="281"/>
                    </a:cubicBezTo>
                    <a:cubicBezTo>
                      <a:pt x="178" y="281"/>
                      <a:pt x="179" y="280"/>
                      <a:pt x="179" y="279"/>
                    </a:cubicBezTo>
                    <a:cubicBezTo>
                      <a:pt x="179" y="279"/>
                      <a:pt x="176" y="224"/>
                      <a:pt x="172" y="170"/>
                    </a:cubicBezTo>
                    <a:cubicBezTo>
                      <a:pt x="170" y="142"/>
                      <a:pt x="163" y="109"/>
                      <a:pt x="155" y="81"/>
                    </a:cubicBezTo>
                    <a:cubicBezTo>
                      <a:pt x="148" y="53"/>
                      <a:pt x="141" y="30"/>
                      <a:pt x="138" y="22"/>
                    </a:cubicBezTo>
                    <a:cubicBezTo>
                      <a:pt x="136" y="17"/>
                      <a:pt x="132" y="11"/>
                      <a:pt x="126" y="7"/>
                    </a:cubicBezTo>
                    <a:cubicBezTo>
                      <a:pt x="121" y="3"/>
                      <a:pt x="114" y="0"/>
                      <a:pt x="106" y="0"/>
                    </a:cubicBezTo>
                    <a:cubicBezTo>
                      <a:pt x="94" y="0"/>
                      <a:pt x="81" y="6"/>
                      <a:pt x="65" y="20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83" y="9"/>
                      <a:pt x="96" y="4"/>
                      <a:pt x="106" y="4"/>
                    </a:cubicBezTo>
                    <a:cubicBezTo>
                      <a:pt x="113" y="4"/>
                      <a:pt x="119" y="7"/>
                      <a:pt x="124" y="10"/>
                    </a:cubicBezTo>
                    <a:cubicBezTo>
                      <a:pt x="129" y="14"/>
                      <a:pt x="132" y="19"/>
                      <a:pt x="134" y="24"/>
                    </a:cubicBezTo>
                    <a:cubicBezTo>
                      <a:pt x="137" y="31"/>
                      <a:pt x="144" y="55"/>
                      <a:pt x="152" y="82"/>
                    </a:cubicBezTo>
                    <a:cubicBezTo>
                      <a:pt x="159" y="110"/>
                      <a:pt x="166" y="143"/>
                      <a:pt x="168" y="170"/>
                    </a:cubicBezTo>
                    <a:cubicBezTo>
                      <a:pt x="170" y="197"/>
                      <a:pt x="172" y="225"/>
                      <a:pt x="173" y="245"/>
                    </a:cubicBezTo>
                    <a:cubicBezTo>
                      <a:pt x="174" y="255"/>
                      <a:pt x="174" y="264"/>
                      <a:pt x="175" y="270"/>
                    </a:cubicBezTo>
                    <a:cubicBezTo>
                      <a:pt x="175" y="276"/>
                      <a:pt x="175" y="279"/>
                      <a:pt x="175" y="279"/>
                    </a:cubicBezTo>
                    <a:cubicBezTo>
                      <a:pt x="177" y="279"/>
                      <a:pt x="177" y="279"/>
                      <a:pt x="177" y="279"/>
                    </a:cubicBezTo>
                    <a:cubicBezTo>
                      <a:pt x="176" y="277"/>
                      <a:pt x="176" y="277"/>
                      <a:pt x="176" y="277"/>
                    </a:cubicBezTo>
                    <a:cubicBezTo>
                      <a:pt x="176" y="277"/>
                      <a:pt x="172" y="279"/>
                      <a:pt x="166" y="281"/>
                    </a:cubicBezTo>
                    <a:cubicBezTo>
                      <a:pt x="157" y="284"/>
                      <a:pt x="142" y="288"/>
                      <a:pt x="127" y="292"/>
                    </a:cubicBezTo>
                    <a:cubicBezTo>
                      <a:pt x="112" y="297"/>
                      <a:pt x="97" y="300"/>
                      <a:pt x="86" y="301"/>
                    </a:cubicBezTo>
                    <a:cubicBezTo>
                      <a:pt x="85" y="301"/>
                      <a:pt x="84" y="301"/>
                      <a:pt x="82" y="301"/>
                    </a:cubicBezTo>
                    <a:cubicBezTo>
                      <a:pt x="68" y="301"/>
                      <a:pt x="48" y="296"/>
                      <a:pt x="32" y="290"/>
                    </a:cubicBezTo>
                    <a:cubicBezTo>
                      <a:pt x="24" y="287"/>
                      <a:pt x="17" y="284"/>
                      <a:pt x="11" y="282"/>
                    </a:cubicBezTo>
                    <a:cubicBezTo>
                      <a:pt x="9" y="281"/>
                      <a:pt x="7" y="280"/>
                      <a:pt x="5" y="279"/>
                    </a:cubicBezTo>
                    <a:cubicBezTo>
                      <a:pt x="4" y="278"/>
                      <a:pt x="3" y="278"/>
                      <a:pt x="3" y="278"/>
                    </a:cubicBezTo>
                    <a:cubicBezTo>
                      <a:pt x="2" y="280"/>
                      <a:pt x="2" y="280"/>
                      <a:pt x="2" y="280"/>
                    </a:cubicBezTo>
                    <a:cubicBezTo>
                      <a:pt x="4" y="281"/>
                      <a:pt x="4" y="281"/>
                      <a:pt x="4" y="281"/>
                    </a:cubicBezTo>
                    <a:cubicBezTo>
                      <a:pt x="9" y="272"/>
                      <a:pt x="13" y="263"/>
                      <a:pt x="16" y="254"/>
                    </a:cubicBezTo>
                    <a:cubicBezTo>
                      <a:pt x="14" y="253"/>
                      <a:pt x="14" y="253"/>
                      <a:pt x="14" y="253"/>
                    </a:cubicBezTo>
                    <a:cubicBezTo>
                      <a:pt x="16" y="254"/>
                      <a:pt x="16" y="254"/>
                      <a:pt x="16" y="254"/>
                    </a:cubicBezTo>
                    <a:cubicBezTo>
                      <a:pt x="17" y="251"/>
                      <a:pt x="18" y="247"/>
                      <a:pt x="19" y="242"/>
                    </a:cubicBezTo>
                    <a:cubicBezTo>
                      <a:pt x="23" y="223"/>
                      <a:pt x="30" y="186"/>
                      <a:pt x="35" y="151"/>
                    </a:cubicBezTo>
                    <a:cubicBezTo>
                      <a:pt x="38" y="134"/>
                      <a:pt x="40" y="117"/>
                      <a:pt x="42" y="104"/>
                    </a:cubicBezTo>
                    <a:cubicBezTo>
                      <a:pt x="44" y="90"/>
                      <a:pt x="45" y="80"/>
                      <a:pt x="46" y="75"/>
                    </a:cubicBezTo>
                    <a:cubicBezTo>
                      <a:pt x="46" y="64"/>
                      <a:pt x="52" y="51"/>
                      <a:pt x="57" y="41"/>
                    </a:cubicBezTo>
                    <a:cubicBezTo>
                      <a:pt x="60" y="36"/>
                      <a:pt x="63" y="31"/>
                      <a:pt x="65" y="28"/>
                    </a:cubicBezTo>
                    <a:cubicBezTo>
                      <a:pt x="66" y="26"/>
                      <a:pt x="67" y="25"/>
                      <a:pt x="67" y="24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7" y="22"/>
                      <a:pt x="67" y="22"/>
                      <a:pt x="67" y="2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36"/>
              <p:cNvSpPr/>
              <p:nvPr/>
            </p:nvSpPr>
            <p:spPr>
              <a:xfrm>
                <a:off x="8347362" y="2993056"/>
                <a:ext cx="110176" cy="11899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5" extrusionOk="0">
                    <a:moveTo>
                      <a:pt x="95" y="0"/>
                    </a:moveTo>
                    <a:lnTo>
                      <a:pt x="0" y="81"/>
                    </a:lnTo>
                    <a:lnTo>
                      <a:pt x="11" y="135"/>
                    </a:lnTo>
                    <a:lnTo>
                      <a:pt x="125" y="4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36"/>
              <p:cNvSpPr/>
              <p:nvPr/>
            </p:nvSpPr>
            <p:spPr>
              <a:xfrm>
                <a:off x="8347362" y="2993056"/>
                <a:ext cx="110176" cy="118990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5" extrusionOk="0">
                    <a:moveTo>
                      <a:pt x="95" y="0"/>
                    </a:moveTo>
                    <a:lnTo>
                      <a:pt x="0" y="81"/>
                    </a:lnTo>
                    <a:lnTo>
                      <a:pt x="11" y="135"/>
                    </a:lnTo>
                    <a:lnTo>
                      <a:pt x="125" y="45"/>
                    </a:lnTo>
                    <a:lnTo>
                      <a:pt x="95" y="0"/>
                    </a:ln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36"/>
              <p:cNvSpPr/>
              <p:nvPr/>
            </p:nvSpPr>
            <p:spPr>
              <a:xfrm>
                <a:off x="8321802" y="3294497"/>
                <a:ext cx="230047" cy="30144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0" extrusionOk="0">
                    <a:moveTo>
                      <a:pt x="96" y="14"/>
                    </a:move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09"/>
                      <a:pt x="31" y="125"/>
                      <a:pt x="22" y="133"/>
                    </a:cubicBezTo>
                    <a:cubicBezTo>
                      <a:pt x="12" y="142"/>
                      <a:pt x="5" y="155"/>
                      <a:pt x="2" y="168"/>
                    </a:cubicBezTo>
                    <a:cubicBezTo>
                      <a:pt x="0" y="180"/>
                      <a:pt x="10" y="176"/>
                      <a:pt x="14" y="172"/>
                    </a:cubicBezTo>
                    <a:cubicBezTo>
                      <a:pt x="18" y="168"/>
                      <a:pt x="30" y="155"/>
                      <a:pt x="33" y="155"/>
                    </a:cubicBezTo>
                    <a:cubicBezTo>
                      <a:pt x="40" y="154"/>
                      <a:pt x="47" y="150"/>
                      <a:pt x="52" y="143"/>
                    </a:cubicBezTo>
                    <a:cubicBezTo>
                      <a:pt x="57" y="136"/>
                      <a:pt x="60" y="128"/>
                      <a:pt x="63" y="120"/>
                    </a:cubicBezTo>
                    <a:cubicBezTo>
                      <a:pt x="79" y="106"/>
                      <a:pt x="95" y="92"/>
                      <a:pt x="110" y="76"/>
                    </a:cubicBezTo>
                    <a:cubicBezTo>
                      <a:pt x="132" y="53"/>
                      <a:pt x="137" y="33"/>
                      <a:pt x="136" y="18"/>
                    </a:cubicBezTo>
                    <a:cubicBezTo>
                      <a:pt x="136" y="12"/>
                      <a:pt x="135" y="6"/>
                      <a:pt x="132" y="0"/>
                    </a:cubicBezTo>
                    <a:cubicBezTo>
                      <a:pt x="96" y="14"/>
                      <a:pt x="96" y="14"/>
                      <a:pt x="96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36"/>
              <p:cNvSpPr/>
              <p:nvPr/>
            </p:nvSpPr>
            <p:spPr>
              <a:xfrm>
                <a:off x="8328853" y="3294497"/>
                <a:ext cx="222996" cy="28822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72" extrusionOk="0">
                    <a:moveTo>
                      <a:pt x="106" y="76"/>
                    </a:moveTo>
                    <a:cubicBezTo>
                      <a:pt x="128" y="53"/>
                      <a:pt x="133" y="33"/>
                      <a:pt x="132" y="18"/>
                    </a:cubicBezTo>
                    <a:cubicBezTo>
                      <a:pt x="132" y="12"/>
                      <a:pt x="131" y="6"/>
                      <a:pt x="128" y="0"/>
                    </a:cubicBezTo>
                    <a:cubicBezTo>
                      <a:pt x="126" y="1"/>
                      <a:pt x="126" y="1"/>
                      <a:pt x="126" y="1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93" y="29"/>
                      <a:pt x="98" y="34"/>
                      <a:pt x="103" y="39"/>
                    </a:cubicBezTo>
                    <a:cubicBezTo>
                      <a:pt x="105" y="44"/>
                      <a:pt x="85" y="81"/>
                      <a:pt x="69" y="102"/>
                    </a:cubicBezTo>
                    <a:cubicBezTo>
                      <a:pt x="55" y="120"/>
                      <a:pt x="39" y="137"/>
                      <a:pt x="21" y="152"/>
                    </a:cubicBezTo>
                    <a:cubicBezTo>
                      <a:pt x="14" y="158"/>
                      <a:pt x="7" y="165"/>
                      <a:pt x="0" y="172"/>
                    </a:cubicBezTo>
                    <a:cubicBezTo>
                      <a:pt x="14" y="167"/>
                      <a:pt x="14" y="167"/>
                      <a:pt x="14" y="167"/>
                    </a:cubicBezTo>
                    <a:cubicBezTo>
                      <a:pt x="19" y="162"/>
                      <a:pt x="26" y="154"/>
                      <a:pt x="29" y="154"/>
                    </a:cubicBezTo>
                    <a:cubicBezTo>
                      <a:pt x="36" y="153"/>
                      <a:pt x="43" y="149"/>
                      <a:pt x="48" y="143"/>
                    </a:cubicBezTo>
                    <a:cubicBezTo>
                      <a:pt x="52" y="136"/>
                      <a:pt x="56" y="128"/>
                      <a:pt x="59" y="120"/>
                    </a:cubicBezTo>
                    <a:cubicBezTo>
                      <a:pt x="75" y="106"/>
                      <a:pt x="91" y="92"/>
                      <a:pt x="106" y="76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36"/>
              <p:cNvSpPr/>
              <p:nvPr/>
            </p:nvSpPr>
            <p:spPr>
              <a:xfrm>
                <a:off x="8328853" y="3294497"/>
                <a:ext cx="221233" cy="28822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72" extrusionOk="0">
                    <a:moveTo>
                      <a:pt x="128" y="0"/>
                    </a:moveTo>
                    <a:cubicBezTo>
                      <a:pt x="125" y="1"/>
                      <a:pt x="125" y="1"/>
                      <a:pt x="125" y="1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93" y="29"/>
                      <a:pt x="98" y="34"/>
                      <a:pt x="103" y="39"/>
                    </a:cubicBezTo>
                    <a:cubicBezTo>
                      <a:pt x="103" y="39"/>
                      <a:pt x="103" y="40"/>
                      <a:pt x="103" y="40"/>
                    </a:cubicBezTo>
                    <a:cubicBezTo>
                      <a:pt x="103" y="48"/>
                      <a:pt x="84" y="82"/>
                      <a:pt x="69" y="102"/>
                    </a:cubicBezTo>
                    <a:cubicBezTo>
                      <a:pt x="55" y="120"/>
                      <a:pt x="39" y="137"/>
                      <a:pt x="21" y="152"/>
                    </a:cubicBezTo>
                    <a:cubicBezTo>
                      <a:pt x="14" y="158"/>
                      <a:pt x="7" y="165"/>
                      <a:pt x="0" y="172"/>
                    </a:cubicBezTo>
                    <a:cubicBezTo>
                      <a:pt x="14" y="167"/>
                      <a:pt x="14" y="167"/>
                      <a:pt x="14" y="167"/>
                    </a:cubicBezTo>
                    <a:cubicBezTo>
                      <a:pt x="19" y="162"/>
                      <a:pt x="26" y="154"/>
                      <a:pt x="29" y="154"/>
                    </a:cubicBezTo>
                    <a:cubicBezTo>
                      <a:pt x="36" y="153"/>
                      <a:pt x="43" y="149"/>
                      <a:pt x="48" y="143"/>
                    </a:cubicBezTo>
                    <a:cubicBezTo>
                      <a:pt x="52" y="136"/>
                      <a:pt x="56" y="128"/>
                      <a:pt x="59" y="120"/>
                    </a:cubicBezTo>
                    <a:cubicBezTo>
                      <a:pt x="75" y="106"/>
                      <a:pt x="91" y="92"/>
                      <a:pt x="106" y="76"/>
                    </a:cubicBezTo>
                    <a:cubicBezTo>
                      <a:pt x="127" y="55"/>
                      <a:pt x="132" y="35"/>
                      <a:pt x="132" y="21"/>
                    </a:cubicBezTo>
                    <a:cubicBezTo>
                      <a:pt x="132" y="20"/>
                      <a:pt x="132" y="19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8"/>
                    </a:cubicBezTo>
                    <a:cubicBezTo>
                      <a:pt x="132" y="18"/>
                      <a:pt x="132" y="18"/>
                      <a:pt x="132" y="17"/>
                    </a:cubicBezTo>
                    <a:cubicBezTo>
                      <a:pt x="132" y="13"/>
                      <a:pt x="131" y="8"/>
                      <a:pt x="130" y="4"/>
                    </a:cubicBezTo>
                    <a:cubicBezTo>
                      <a:pt x="129" y="3"/>
                      <a:pt x="129" y="1"/>
                      <a:pt x="128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36"/>
              <p:cNvSpPr/>
              <p:nvPr/>
            </p:nvSpPr>
            <p:spPr>
              <a:xfrm>
                <a:off x="8321802" y="3294497"/>
                <a:ext cx="230047" cy="301441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0" extrusionOk="0">
                    <a:moveTo>
                      <a:pt x="96" y="14"/>
                    </a:move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09"/>
                      <a:pt x="31" y="125"/>
                      <a:pt x="22" y="133"/>
                    </a:cubicBezTo>
                    <a:cubicBezTo>
                      <a:pt x="12" y="142"/>
                      <a:pt x="5" y="155"/>
                      <a:pt x="2" y="168"/>
                    </a:cubicBezTo>
                    <a:cubicBezTo>
                      <a:pt x="0" y="180"/>
                      <a:pt x="10" y="176"/>
                      <a:pt x="14" y="172"/>
                    </a:cubicBezTo>
                    <a:cubicBezTo>
                      <a:pt x="18" y="168"/>
                      <a:pt x="30" y="155"/>
                      <a:pt x="33" y="155"/>
                    </a:cubicBezTo>
                    <a:cubicBezTo>
                      <a:pt x="40" y="154"/>
                      <a:pt x="47" y="150"/>
                      <a:pt x="52" y="143"/>
                    </a:cubicBezTo>
                    <a:cubicBezTo>
                      <a:pt x="57" y="136"/>
                      <a:pt x="60" y="128"/>
                      <a:pt x="63" y="120"/>
                    </a:cubicBezTo>
                    <a:cubicBezTo>
                      <a:pt x="79" y="106"/>
                      <a:pt x="95" y="92"/>
                      <a:pt x="110" y="76"/>
                    </a:cubicBezTo>
                    <a:cubicBezTo>
                      <a:pt x="132" y="53"/>
                      <a:pt x="137" y="33"/>
                      <a:pt x="136" y="18"/>
                    </a:cubicBezTo>
                    <a:cubicBezTo>
                      <a:pt x="136" y="12"/>
                      <a:pt x="135" y="6"/>
                      <a:pt x="132" y="0"/>
                    </a:cubicBezTo>
                    <a:lnTo>
                      <a:pt x="96" y="14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36"/>
              <p:cNvSpPr/>
              <p:nvPr/>
            </p:nvSpPr>
            <p:spPr>
              <a:xfrm>
                <a:off x="8446080" y="3038008"/>
                <a:ext cx="124278" cy="30496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82" extrusionOk="0">
                    <a:moveTo>
                      <a:pt x="0" y="66"/>
                    </a:moveTo>
                    <a:cubicBezTo>
                      <a:pt x="9" y="178"/>
                      <a:pt x="9" y="178"/>
                      <a:pt x="9" y="178"/>
                    </a:cubicBezTo>
                    <a:cubicBezTo>
                      <a:pt x="9" y="178"/>
                      <a:pt x="15" y="182"/>
                      <a:pt x="35" y="178"/>
                    </a:cubicBezTo>
                    <a:cubicBezTo>
                      <a:pt x="48" y="174"/>
                      <a:pt x="61" y="170"/>
                      <a:pt x="74" y="165"/>
                    </a:cubicBezTo>
                    <a:cubicBezTo>
                      <a:pt x="74" y="165"/>
                      <a:pt x="51" y="65"/>
                      <a:pt x="38" y="34"/>
                    </a:cubicBezTo>
                    <a:cubicBezTo>
                      <a:pt x="26" y="4"/>
                      <a:pt x="15" y="0"/>
                      <a:pt x="2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6"/>
              <p:cNvSpPr/>
              <p:nvPr/>
            </p:nvSpPr>
            <p:spPr>
              <a:xfrm>
                <a:off x="8446080" y="3038008"/>
                <a:ext cx="124278" cy="304966"/>
              </a:xfrm>
              <a:custGeom>
                <a:avLst/>
                <a:gdLst/>
                <a:ahLst/>
                <a:cxnLst/>
                <a:rect l="l" t="t" r="r" b="b"/>
                <a:pathLst>
                  <a:path w="74" h="182" extrusionOk="0">
                    <a:moveTo>
                      <a:pt x="0" y="66"/>
                    </a:moveTo>
                    <a:cubicBezTo>
                      <a:pt x="9" y="178"/>
                      <a:pt x="9" y="178"/>
                      <a:pt x="9" y="178"/>
                    </a:cubicBezTo>
                    <a:cubicBezTo>
                      <a:pt x="9" y="178"/>
                      <a:pt x="15" y="182"/>
                      <a:pt x="35" y="178"/>
                    </a:cubicBezTo>
                    <a:cubicBezTo>
                      <a:pt x="48" y="174"/>
                      <a:pt x="61" y="170"/>
                      <a:pt x="74" y="165"/>
                    </a:cubicBezTo>
                    <a:cubicBezTo>
                      <a:pt x="74" y="165"/>
                      <a:pt x="51" y="65"/>
                      <a:pt x="38" y="34"/>
                    </a:cubicBezTo>
                    <a:cubicBezTo>
                      <a:pt x="26" y="4"/>
                      <a:pt x="15" y="0"/>
                      <a:pt x="2" y="6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36"/>
              <p:cNvSpPr/>
              <p:nvPr/>
            </p:nvSpPr>
            <p:spPr>
              <a:xfrm>
                <a:off x="8100569" y="3103232"/>
                <a:ext cx="96955" cy="47595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40" extrusionOk="0">
                    <a:moveTo>
                      <a:pt x="0" y="0"/>
                    </a:moveTo>
                    <a:lnTo>
                      <a:pt x="59" y="34"/>
                    </a:lnTo>
                    <a:lnTo>
                      <a:pt x="110" y="540"/>
                    </a:lnTo>
                  </a:path>
                </a:pathLst>
              </a:custGeom>
              <a:noFill/>
              <a:ln w="11100" cap="rnd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36"/>
              <p:cNvSpPr/>
              <p:nvPr/>
            </p:nvSpPr>
            <p:spPr>
              <a:xfrm>
                <a:off x="8501608" y="3051229"/>
                <a:ext cx="54647" cy="70513"/>
              </a:xfrm>
              <a:custGeom>
                <a:avLst/>
                <a:gdLst/>
                <a:ahLst/>
                <a:cxnLst/>
                <a:rect l="l" t="t" r="r" b="b"/>
                <a:pathLst>
                  <a:path w="33" h="42" extrusionOk="0">
                    <a:moveTo>
                      <a:pt x="27" y="0"/>
                    </a:moveTo>
                    <a:cubicBezTo>
                      <a:pt x="27" y="0"/>
                      <a:pt x="33" y="11"/>
                      <a:pt x="31" y="17"/>
                    </a:cubicBezTo>
                    <a:cubicBezTo>
                      <a:pt x="25" y="26"/>
                      <a:pt x="16" y="34"/>
                      <a:pt x="6" y="40"/>
                    </a:cubicBezTo>
                    <a:cubicBezTo>
                      <a:pt x="0" y="42"/>
                      <a:pt x="6" y="33"/>
                      <a:pt x="10" y="25"/>
                    </a:cubicBezTo>
                    <a:cubicBezTo>
                      <a:pt x="14" y="18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36"/>
              <p:cNvSpPr/>
              <p:nvPr/>
            </p:nvSpPr>
            <p:spPr>
              <a:xfrm>
                <a:off x="8501608" y="3051229"/>
                <a:ext cx="54647" cy="70513"/>
              </a:xfrm>
              <a:custGeom>
                <a:avLst/>
                <a:gdLst/>
                <a:ahLst/>
                <a:cxnLst/>
                <a:rect l="l" t="t" r="r" b="b"/>
                <a:pathLst>
                  <a:path w="33" h="42" extrusionOk="0">
                    <a:moveTo>
                      <a:pt x="27" y="0"/>
                    </a:moveTo>
                    <a:cubicBezTo>
                      <a:pt x="27" y="0"/>
                      <a:pt x="33" y="11"/>
                      <a:pt x="31" y="17"/>
                    </a:cubicBezTo>
                    <a:cubicBezTo>
                      <a:pt x="25" y="26"/>
                      <a:pt x="16" y="34"/>
                      <a:pt x="6" y="40"/>
                    </a:cubicBezTo>
                    <a:cubicBezTo>
                      <a:pt x="0" y="42"/>
                      <a:pt x="6" y="33"/>
                      <a:pt x="10" y="25"/>
                    </a:cubicBezTo>
                    <a:cubicBezTo>
                      <a:pt x="14" y="18"/>
                      <a:pt x="27" y="0"/>
                      <a:pt x="27" y="0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36"/>
              <p:cNvSpPr/>
              <p:nvPr/>
            </p:nvSpPr>
            <p:spPr>
              <a:xfrm>
                <a:off x="8481336" y="3030957"/>
                <a:ext cx="61698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44" extrusionOk="0">
                    <a:moveTo>
                      <a:pt x="27" y="0"/>
                    </a:moveTo>
                    <a:cubicBezTo>
                      <a:pt x="27" y="0"/>
                      <a:pt x="37" y="6"/>
                      <a:pt x="37" y="12"/>
                    </a:cubicBezTo>
                    <a:cubicBezTo>
                      <a:pt x="37" y="19"/>
                      <a:pt x="33" y="26"/>
                      <a:pt x="23" y="35"/>
                    </a:cubicBezTo>
                    <a:cubicBezTo>
                      <a:pt x="12" y="44"/>
                      <a:pt x="4" y="44"/>
                      <a:pt x="2" y="42"/>
                    </a:cubicBezTo>
                    <a:cubicBezTo>
                      <a:pt x="0" y="40"/>
                      <a:pt x="6" y="33"/>
                      <a:pt x="6" y="33"/>
                    </a:cubicBezTo>
                    <a:cubicBezTo>
                      <a:pt x="6" y="33"/>
                      <a:pt x="26" y="16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36"/>
              <p:cNvSpPr/>
              <p:nvPr/>
            </p:nvSpPr>
            <p:spPr>
              <a:xfrm>
                <a:off x="8481336" y="3030957"/>
                <a:ext cx="61698" cy="74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44" extrusionOk="0">
                    <a:moveTo>
                      <a:pt x="27" y="0"/>
                    </a:moveTo>
                    <a:cubicBezTo>
                      <a:pt x="27" y="0"/>
                      <a:pt x="37" y="6"/>
                      <a:pt x="37" y="12"/>
                    </a:cubicBezTo>
                    <a:cubicBezTo>
                      <a:pt x="37" y="19"/>
                      <a:pt x="33" y="26"/>
                      <a:pt x="23" y="35"/>
                    </a:cubicBezTo>
                    <a:cubicBezTo>
                      <a:pt x="12" y="44"/>
                      <a:pt x="4" y="44"/>
                      <a:pt x="2" y="42"/>
                    </a:cubicBezTo>
                    <a:cubicBezTo>
                      <a:pt x="0" y="40"/>
                      <a:pt x="6" y="33"/>
                      <a:pt x="6" y="33"/>
                    </a:cubicBezTo>
                    <a:cubicBezTo>
                      <a:pt x="6" y="33"/>
                      <a:pt x="26" y="16"/>
                      <a:pt x="27" y="0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36"/>
              <p:cNvSpPr/>
              <p:nvPr/>
            </p:nvSpPr>
            <p:spPr>
              <a:xfrm>
                <a:off x="8462826" y="3015973"/>
                <a:ext cx="66987" cy="81089"/>
              </a:xfrm>
              <a:custGeom>
                <a:avLst/>
                <a:gdLst/>
                <a:ahLst/>
                <a:cxnLst/>
                <a:rect l="l" t="t" r="r" b="b"/>
                <a:pathLst>
                  <a:path w="40" h="48" extrusionOk="0">
                    <a:moveTo>
                      <a:pt x="30" y="0"/>
                    </a:moveTo>
                    <a:cubicBezTo>
                      <a:pt x="34" y="2"/>
                      <a:pt x="37" y="5"/>
                      <a:pt x="38" y="9"/>
                    </a:cubicBezTo>
                    <a:cubicBezTo>
                      <a:pt x="40" y="15"/>
                      <a:pt x="38" y="21"/>
                      <a:pt x="29" y="32"/>
                    </a:cubicBezTo>
                    <a:cubicBezTo>
                      <a:pt x="19" y="42"/>
                      <a:pt x="8" y="48"/>
                      <a:pt x="4" y="47"/>
                    </a:cubicBezTo>
                    <a:cubicBezTo>
                      <a:pt x="0" y="47"/>
                      <a:pt x="5" y="39"/>
                      <a:pt x="6" y="37"/>
                    </a:cubicBezTo>
                    <a:cubicBezTo>
                      <a:pt x="7" y="36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36"/>
              <p:cNvSpPr/>
              <p:nvPr/>
            </p:nvSpPr>
            <p:spPr>
              <a:xfrm>
                <a:off x="8462826" y="3015973"/>
                <a:ext cx="66987" cy="81089"/>
              </a:xfrm>
              <a:custGeom>
                <a:avLst/>
                <a:gdLst/>
                <a:ahLst/>
                <a:cxnLst/>
                <a:rect l="l" t="t" r="r" b="b"/>
                <a:pathLst>
                  <a:path w="40" h="48" extrusionOk="0">
                    <a:moveTo>
                      <a:pt x="30" y="0"/>
                    </a:moveTo>
                    <a:cubicBezTo>
                      <a:pt x="34" y="2"/>
                      <a:pt x="37" y="5"/>
                      <a:pt x="38" y="9"/>
                    </a:cubicBezTo>
                    <a:cubicBezTo>
                      <a:pt x="40" y="15"/>
                      <a:pt x="38" y="21"/>
                      <a:pt x="29" y="32"/>
                    </a:cubicBezTo>
                    <a:cubicBezTo>
                      <a:pt x="19" y="42"/>
                      <a:pt x="8" y="48"/>
                      <a:pt x="4" y="47"/>
                    </a:cubicBezTo>
                    <a:cubicBezTo>
                      <a:pt x="0" y="47"/>
                      <a:pt x="5" y="39"/>
                      <a:pt x="6" y="37"/>
                    </a:cubicBezTo>
                    <a:cubicBezTo>
                      <a:pt x="7" y="36"/>
                      <a:pt x="30" y="0"/>
                      <a:pt x="30" y="0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36"/>
              <p:cNvSpPr/>
              <p:nvPr/>
            </p:nvSpPr>
            <p:spPr>
              <a:xfrm>
                <a:off x="8437266" y="2991294"/>
                <a:ext cx="77564" cy="100480"/>
              </a:xfrm>
              <a:custGeom>
                <a:avLst/>
                <a:gdLst/>
                <a:ahLst/>
                <a:cxnLst/>
                <a:rect l="l" t="t" r="r" b="b"/>
                <a:pathLst>
                  <a:path w="46" h="60" extrusionOk="0">
                    <a:moveTo>
                      <a:pt x="27" y="5"/>
                    </a:moveTo>
                    <a:cubicBezTo>
                      <a:pt x="27" y="5"/>
                      <a:pt x="0" y="56"/>
                      <a:pt x="7" y="58"/>
                    </a:cubicBezTo>
                    <a:cubicBezTo>
                      <a:pt x="15" y="60"/>
                      <a:pt x="19" y="55"/>
                      <a:pt x="25" y="46"/>
                    </a:cubicBezTo>
                    <a:cubicBezTo>
                      <a:pt x="32" y="37"/>
                      <a:pt x="46" y="19"/>
                      <a:pt x="43" y="13"/>
                    </a:cubicBezTo>
                    <a:cubicBezTo>
                      <a:pt x="41" y="7"/>
                      <a:pt x="32" y="0"/>
                      <a:pt x="2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36"/>
              <p:cNvSpPr/>
              <p:nvPr/>
            </p:nvSpPr>
            <p:spPr>
              <a:xfrm>
                <a:off x="8437266" y="2991294"/>
                <a:ext cx="77564" cy="100480"/>
              </a:xfrm>
              <a:custGeom>
                <a:avLst/>
                <a:gdLst/>
                <a:ahLst/>
                <a:cxnLst/>
                <a:rect l="l" t="t" r="r" b="b"/>
                <a:pathLst>
                  <a:path w="46" h="60" extrusionOk="0">
                    <a:moveTo>
                      <a:pt x="27" y="5"/>
                    </a:moveTo>
                    <a:cubicBezTo>
                      <a:pt x="27" y="5"/>
                      <a:pt x="0" y="56"/>
                      <a:pt x="7" y="58"/>
                    </a:cubicBezTo>
                    <a:cubicBezTo>
                      <a:pt x="15" y="60"/>
                      <a:pt x="19" y="55"/>
                      <a:pt x="25" y="46"/>
                    </a:cubicBezTo>
                    <a:cubicBezTo>
                      <a:pt x="32" y="37"/>
                      <a:pt x="46" y="19"/>
                      <a:pt x="43" y="13"/>
                    </a:cubicBezTo>
                    <a:cubicBezTo>
                      <a:pt x="41" y="7"/>
                      <a:pt x="32" y="0"/>
                      <a:pt x="27" y="5"/>
                    </a:cubicBezTo>
                    <a:close/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36"/>
              <p:cNvSpPr/>
              <p:nvPr/>
            </p:nvSpPr>
            <p:spPr>
              <a:xfrm>
                <a:off x="8091755" y="2142500"/>
                <a:ext cx="114583" cy="288220"/>
              </a:xfrm>
              <a:custGeom>
                <a:avLst/>
                <a:gdLst/>
                <a:ahLst/>
                <a:cxnLst/>
                <a:rect l="l" t="t" r="r" b="b"/>
                <a:pathLst>
                  <a:path w="68" h="172" extrusionOk="0">
                    <a:moveTo>
                      <a:pt x="0" y="73"/>
                    </a:moveTo>
                    <a:cubicBezTo>
                      <a:pt x="0" y="73"/>
                      <a:pt x="2" y="102"/>
                      <a:pt x="2" y="134"/>
                    </a:cubicBezTo>
                    <a:cubicBezTo>
                      <a:pt x="2" y="167"/>
                      <a:pt x="10" y="172"/>
                      <a:pt x="19" y="164"/>
                    </a:cubicBezTo>
                    <a:cubicBezTo>
                      <a:pt x="28" y="156"/>
                      <a:pt x="59" y="128"/>
                      <a:pt x="64" y="110"/>
                    </a:cubicBezTo>
                    <a:cubicBezTo>
                      <a:pt x="68" y="92"/>
                      <a:pt x="60" y="0"/>
                      <a:pt x="60" y="0"/>
                    </a:cubicBezTo>
                    <a:cubicBezTo>
                      <a:pt x="60" y="0"/>
                      <a:pt x="6" y="67"/>
                      <a:pt x="0" y="7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36"/>
              <p:cNvSpPr/>
              <p:nvPr/>
            </p:nvSpPr>
            <p:spPr>
              <a:xfrm>
                <a:off x="8112027" y="2142500"/>
                <a:ext cx="94310" cy="202723"/>
              </a:xfrm>
              <a:custGeom>
                <a:avLst/>
                <a:gdLst/>
                <a:ahLst/>
                <a:cxnLst/>
                <a:rect l="l" t="t" r="r" b="b"/>
                <a:pathLst>
                  <a:path w="56" h="121" extrusionOk="0">
                    <a:moveTo>
                      <a:pt x="0" y="59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9" y="118"/>
                      <a:pt x="51" y="114"/>
                      <a:pt x="52" y="110"/>
                    </a:cubicBezTo>
                    <a:cubicBezTo>
                      <a:pt x="56" y="92"/>
                      <a:pt x="48" y="0"/>
                      <a:pt x="48" y="0"/>
                    </a:cubicBezTo>
                    <a:cubicBezTo>
                      <a:pt x="48" y="0"/>
                      <a:pt x="18" y="38"/>
                      <a:pt x="0" y="59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36"/>
              <p:cNvSpPr/>
              <p:nvPr/>
            </p:nvSpPr>
            <p:spPr>
              <a:xfrm>
                <a:off x="8122604" y="2169824"/>
                <a:ext cx="74920" cy="173637"/>
              </a:xfrm>
              <a:custGeom>
                <a:avLst/>
                <a:gdLst/>
                <a:ahLst/>
                <a:cxnLst/>
                <a:rect l="l" t="t" r="r" b="b"/>
                <a:pathLst>
                  <a:path w="45" h="104" extrusionOk="0">
                    <a:moveTo>
                      <a:pt x="41" y="0"/>
                    </a:moveTo>
                    <a:cubicBezTo>
                      <a:pt x="37" y="15"/>
                      <a:pt x="28" y="29"/>
                      <a:pt x="18" y="41"/>
                    </a:cubicBezTo>
                    <a:cubicBezTo>
                      <a:pt x="12" y="49"/>
                      <a:pt x="6" y="55"/>
                      <a:pt x="0" y="61"/>
                    </a:cubicBezTo>
                    <a:cubicBezTo>
                      <a:pt x="39" y="104"/>
                      <a:pt x="39" y="104"/>
                      <a:pt x="39" y="104"/>
                    </a:cubicBezTo>
                    <a:cubicBezTo>
                      <a:pt x="42" y="100"/>
                      <a:pt x="43" y="97"/>
                      <a:pt x="44" y="94"/>
                    </a:cubicBezTo>
                    <a:cubicBezTo>
                      <a:pt x="45" y="90"/>
                      <a:pt x="45" y="83"/>
                      <a:pt x="45" y="74"/>
                    </a:cubicBezTo>
                    <a:cubicBezTo>
                      <a:pt x="45" y="52"/>
                      <a:pt x="43" y="19"/>
                      <a:pt x="41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36"/>
              <p:cNvSpPr/>
              <p:nvPr/>
            </p:nvSpPr>
            <p:spPr>
              <a:xfrm>
                <a:off x="8089111" y="2138974"/>
                <a:ext cx="115464" cy="287338"/>
              </a:xfrm>
              <a:custGeom>
                <a:avLst/>
                <a:gdLst/>
                <a:ahLst/>
                <a:cxnLst/>
                <a:rect l="l" t="t" r="r" b="b"/>
                <a:pathLst>
                  <a:path w="69" h="171" extrusionOk="0">
                    <a:moveTo>
                      <a:pt x="2" y="75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75"/>
                      <a:pt x="0" y="77"/>
                      <a:pt x="0" y="80"/>
                    </a:cubicBezTo>
                    <a:cubicBezTo>
                      <a:pt x="1" y="90"/>
                      <a:pt x="2" y="112"/>
                      <a:pt x="2" y="136"/>
                    </a:cubicBezTo>
                    <a:cubicBezTo>
                      <a:pt x="2" y="148"/>
                      <a:pt x="3" y="157"/>
                      <a:pt x="5" y="162"/>
                    </a:cubicBezTo>
                    <a:cubicBezTo>
                      <a:pt x="6" y="165"/>
                      <a:pt x="7" y="167"/>
                      <a:pt x="9" y="169"/>
                    </a:cubicBezTo>
                    <a:cubicBezTo>
                      <a:pt x="10" y="170"/>
                      <a:pt x="12" y="171"/>
                      <a:pt x="14" y="171"/>
                    </a:cubicBezTo>
                    <a:cubicBezTo>
                      <a:pt x="17" y="171"/>
                      <a:pt x="20" y="170"/>
                      <a:pt x="22" y="167"/>
                    </a:cubicBezTo>
                    <a:cubicBezTo>
                      <a:pt x="27" y="163"/>
                      <a:pt x="37" y="154"/>
                      <a:pt x="47" y="144"/>
                    </a:cubicBezTo>
                    <a:cubicBezTo>
                      <a:pt x="51" y="139"/>
                      <a:pt x="56" y="134"/>
                      <a:pt x="60" y="128"/>
                    </a:cubicBezTo>
                    <a:cubicBezTo>
                      <a:pt x="64" y="123"/>
                      <a:pt x="67" y="117"/>
                      <a:pt x="68" y="113"/>
                    </a:cubicBezTo>
                    <a:cubicBezTo>
                      <a:pt x="69" y="108"/>
                      <a:pt x="69" y="101"/>
                      <a:pt x="69" y="92"/>
                    </a:cubicBezTo>
                    <a:cubicBezTo>
                      <a:pt x="69" y="58"/>
                      <a:pt x="64" y="2"/>
                      <a:pt x="64" y="2"/>
                    </a:cubicBezTo>
                    <a:cubicBezTo>
                      <a:pt x="64" y="1"/>
                      <a:pt x="64" y="0"/>
                      <a:pt x="63" y="0"/>
                    </a:cubicBezTo>
                    <a:cubicBezTo>
                      <a:pt x="62" y="0"/>
                      <a:pt x="61" y="0"/>
                      <a:pt x="61" y="1"/>
                    </a:cubicBezTo>
                    <a:cubicBezTo>
                      <a:pt x="61" y="1"/>
                      <a:pt x="57" y="5"/>
                      <a:pt x="52" y="11"/>
                    </a:cubicBezTo>
                    <a:cubicBezTo>
                      <a:pt x="44" y="21"/>
                      <a:pt x="33" y="35"/>
                      <a:pt x="22" y="48"/>
                    </a:cubicBezTo>
                    <a:cubicBezTo>
                      <a:pt x="17" y="54"/>
                      <a:pt x="12" y="60"/>
                      <a:pt x="9" y="65"/>
                    </a:cubicBezTo>
                    <a:cubicBezTo>
                      <a:pt x="7" y="67"/>
                      <a:pt x="5" y="69"/>
                      <a:pt x="4" y="70"/>
                    </a:cubicBezTo>
                    <a:cubicBezTo>
                      <a:pt x="2" y="72"/>
                      <a:pt x="1" y="73"/>
                      <a:pt x="1" y="73"/>
                    </a:cubicBezTo>
                    <a:cubicBezTo>
                      <a:pt x="0" y="73"/>
                      <a:pt x="0" y="74"/>
                      <a:pt x="0" y="75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4" y="75"/>
                      <a:pt x="6" y="74"/>
                      <a:pt x="8" y="71"/>
                    </a:cubicBezTo>
                    <a:cubicBezTo>
                      <a:pt x="23" y="55"/>
                      <a:pt x="64" y="3"/>
                      <a:pt x="64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1" y="6"/>
                      <a:pt x="61" y="11"/>
                    </a:cubicBezTo>
                    <a:cubicBezTo>
                      <a:pt x="62" y="29"/>
                      <a:pt x="65" y="67"/>
                      <a:pt x="65" y="92"/>
                    </a:cubicBezTo>
                    <a:cubicBezTo>
                      <a:pt x="65" y="101"/>
                      <a:pt x="65" y="108"/>
                      <a:pt x="64" y="112"/>
                    </a:cubicBezTo>
                    <a:cubicBezTo>
                      <a:pt x="63" y="116"/>
                      <a:pt x="60" y="121"/>
                      <a:pt x="57" y="126"/>
                    </a:cubicBezTo>
                    <a:cubicBezTo>
                      <a:pt x="46" y="141"/>
                      <a:pt x="26" y="158"/>
                      <a:pt x="20" y="164"/>
                    </a:cubicBezTo>
                    <a:cubicBezTo>
                      <a:pt x="17" y="166"/>
                      <a:pt x="16" y="167"/>
                      <a:pt x="14" y="167"/>
                    </a:cubicBezTo>
                    <a:cubicBezTo>
                      <a:pt x="13" y="167"/>
                      <a:pt x="12" y="167"/>
                      <a:pt x="12" y="166"/>
                    </a:cubicBezTo>
                    <a:cubicBezTo>
                      <a:pt x="10" y="165"/>
                      <a:pt x="9" y="162"/>
                      <a:pt x="8" y="157"/>
                    </a:cubicBezTo>
                    <a:cubicBezTo>
                      <a:pt x="7" y="152"/>
                      <a:pt x="6" y="145"/>
                      <a:pt x="6" y="136"/>
                    </a:cubicBezTo>
                    <a:cubicBezTo>
                      <a:pt x="6" y="104"/>
                      <a:pt x="4" y="74"/>
                      <a:pt x="4" y="7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5"/>
                      <a:pt x="2" y="75"/>
                      <a:pt x="2" y="7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36"/>
              <p:cNvSpPr/>
              <p:nvPr/>
            </p:nvSpPr>
            <p:spPr>
              <a:xfrm>
                <a:off x="7972765" y="1958286"/>
                <a:ext cx="230047" cy="34374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05" extrusionOk="0">
                    <a:moveTo>
                      <a:pt x="0" y="52"/>
                    </a:moveTo>
                    <a:cubicBezTo>
                      <a:pt x="7" y="86"/>
                      <a:pt x="17" y="119"/>
                      <a:pt x="29" y="152"/>
                    </a:cubicBezTo>
                    <a:cubicBezTo>
                      <a:pt x="45" y="192"/>
                      <a:pt x="53" y="205"/>
                      <a:pt x="71" y="197"/>
                    </a:cubicBezTo>
                    <a:cubicBezTo>
                      <a:pt x="89" y="189"/>
                      <a:pt x="125" y="150"/>
                      <a:pt x="131" y="114"/>
                    </a:cubicBezTo>
                    <a:cubicBezTo>
                      <a:pt x="137" y="79"/>
                      <a:pt x="128" y="52"/>
                      <a:pt x="115" y="26"/>
                    </a:cubicBezTo>
                    <a:cubicBezTo>
                      <a:pt x="102" y="0"/>
                      <a:pt x="8" y="41"/>
                      <a:pt x="0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36"/>
              <p:cNvSpPr/>
              <p:nvPr/>
            </p:nvSpPr>
            <p:spPr>
              <a:xfrm>
                <a:off x="8082060" y="1984728"/>
                <a:ext cx="120753" cy="306729"/>
              </a:xfrm>
              <a:custGeom>
                <a:avLst/>
                <a:gdLst/>
                <a:ahLst/>
                <a:cxnLst/>
                <a:rect l="l" t="t" r="r" b="b"/>
                <a:pathLst>
                  <a:path w="72" h="183" extrusionOk="0">
                    <a:moveTo>
                      <a:pt x="22" y="160"/>
                    </a:moveTo>
                    <a:cubicBezTo>
                      <a:pt x="15" y="168"/>
                      <a:pt x="7" y="176"/>
                      <a:pt x="0" y="183"/>
                    </a:cubicBezTo>
                    <a:cubicBezTo>
                      <a:pt x="2" y="183"/>
                      <a:pt x="4" y="182"/>
                      <a:pt x="6" y="181"/>
                    </a:cubicBezTo>
                    <a:cubicBezTo>
                      <a:pt x="24" y="173"/>
                      <a:pt x="60" y="134"/>
                      <a:pt x="66" y="98"/>
                    </a:cubicBezTo>
                    <a:cubicBezTo>
                      <a:pt x="72" y="63"/>
                      <a:pt x="64" y="36"/>
                      <a:pt x="50" y="10"/>
                    </a:cubicBezTo>
                    <a:cubicBezTo>
                      <a:pt x="45" y="0"/>
                      <a:pt x="29" y="0"/>
                      <a:pt x="11" y="4"/>
                    </a:cubicBezTo>
                    <a:cubicBezTo>
                      <a:pt x="7" y="25"/>
                      <a:pt x="6" y="51"/>
                      <a:pt x="16" y="66"/>
                    </a:cubicBezTo>
                    <a:cubicBezTo>
                      <a:pt x="22" y="160"/>
                      <a:pt x="22" y="160"/>
                      <a:pt x="22" y="160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36"/>
              <p:cNvSpPr/>
              <p:nvPr/>
            </p:nvSpPr>
            <p:spPr>
              <a:xfrm>
                <a:off x="8085585" y="2028799"/>
                <a:ext cx="104006" cy="258253"/>
              </a:xfrm>
              <a:custGeom>
                <a:avLst/>
                <a:gdLst/>
                <a:ahLst/>
                <a:cxnLst/>
                <a:rect l="l" t="t" r="r" b="b"/>
                <a:pathLst>
                  <a:path w="62" h="154" extrusionOk="0">
                    <a:moveTo>
                      <a:pt x="10" y="0"/>
                    </a:moveTo>
                    <a:cubicBezTo>
                      <a:pt x="9" y="1"/>
                      <a:pt x="8" y="1"/>
                      <a:pt x="6" y="2"/>
                    </a:cubicBezTo>
                    <a:cubicBezTo>
                      <a:pt x="6" y="3"/>
                      <a:pt x="6" y="5"/>
                      <a:pt x="6" y="6"/>
                    </a:cubicBezTo>
                    <a:cubicBezTo>
                      <a:pt x="6" y="19"/>
                      <a:pt x="8" y="31"/>
                      <a:pt x="14" y="40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14" y="141"/>
                      <a:pt x="7" y="148"/>
                      <a:pt x="0" y="154"/>
                    </a:cubicBezTo>
                    <a:cubicBezTo>
                      <a:pt x="1" y="154"/>
                      <a:pt x="2" y="154"/>
                      <a:pt x="3" y="153"/>
                    </a:cubicBezTo>
                    <a:cubicBezTo>
                      <a:pt x="12" y="149"/>
                      <a:pt x="25" y="138"/>
                      <a:pt x="37" y="123"/>
                    </a:cubicBezTo>
                    <a:cubicBezTo>
                      <a:pt x="48" y="109"/>
                      <a:pt x="58" y="91"/>
                      <a:pt x="62" y="75"/>
                    </a:cubicBezTo>
                    <a:cubicBezTo>
                      <a:pt x="58" y="77"/>
                      <a:pt x="55" y="77"/>
                      <a:pt x="54" y="77"/>
                    </a:cubicBezTo>
                    <a:cubicBezTo>
                      <a:pt x="54" y="77"/>
                      <a:pt x="53" y="77"/>
                      <a:pt x="53" y="77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1"/>
                      <a:pt x="51" y="57"/>
                      <a:pt x="52" y="52"/>
                    </a:cubicBezTo>
                    <a:cubicBezTo>
                      <a:pt x="51" y="53"/>
                      <a:pt x="50" y="53"/>
                      <a:pt x="49" y="53"/>
                    </a:cubicBezTo>
                    <a:cubicBezTo>
                      <a:pt x="45" y="53"/>
                      <a:pt x="43" y="52"/>
                      <a:pt x="40" y="52"/>
                    </a:cubicBezTo>
                    <a:cubicBezTo>
                      <a:pt x="37" y="51"/>
                      <a:pt x="35" y="50"/>
                      <a:pt x="34" y="49"/>
                    </a:cubicBezTo>
                    <a:cubicBezTo>
                      <a:pt x="32" y="48"/>
                      <a:pt x="31" y="47"/>
                      <a:pt x="31" y="45"/>
                    </a:cubicBezTo>
                    <a:cubicBezTo>
                      <a:pt x="30" y="43"/>
                      <a:pt x="30" y="39"/>
                      <a:pt x="30" y="36"/>
                    </a:cubicBezTo>
                    <a:cubicBezTo>
                      <a:pt x="29" y="33"/>
                      <a:pt x="29" y="30"/>
                      <a:pt x="27" y="29"/>
                    </a:cubicBezTo>
                    <a:cubicBezTo>
                      <a:pt x="26" y="28"/>
                      <a:pt x="25" y="27"/>
                      <a:pt x="23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19" y="27"/>
                      <a:pt x="15" y="25"/>
                      <a:pt x="12" y="22"/>
                    </a:cubicBezTo>
                    <a:cubicBezTo>
                      <a:pt x="10" y="19"/>
                      <a:pt x="8" y="14"/>
                      <a:pt x="8" y="9"/>
                    </a:cubicBezTo>
                    <a:cubicBezTo>
                      <a:pt x="8" y="6"/>
                      <a:pt x="9" y="3"/>
                      <a:pt x="10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36"/>
              <p:cNvSpPr/>
              <p:nvPr/>
            </p:nvSpPr>
            <p:spPr>
              <a:xfrm>
                <a:off x="7970121" y="1982966"/>
                <a:ext cx="229165" cy="312017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86" extrusionOk="0">
                    <a:moveTo>
                      <a:pt x="2" y="37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8" y="71"/>
                      <a:pt x="17" y="105"/>
                      <a:pt x="29" y="138"/>
                    </a:cubicBezTo>
                    <a:cubicBezTo>
                      <a:pt x="29" y="138"/>
                      <a:pt x="29" y="138"/>
                      <a:pt x="29" y="138"/>
                    </a:cubicBezTo>
                    <a:cubicBezTo>
                      <a:pt x="36" y="154"/>
                      <a:pt x="41" y="166"/>
                      <a:pt x="46" y="174"/>
                    </a:cubicBezTo>
                    <a:cubicBezTo>
                      <a:pt x="49" y="178"/>
                      <a:pt x="52" y="181"/>
                      <a:pt x="55" y="183"/>
                    </a:cubicBezTo>
                    <a:cubicBezTo>
                      <a:pt x="57" y="185"/>
                      <a:pt x="61" y="186"/>
                      <a:pt x="64" y="186"/>
                    </a:cubicBezTo>
                    <a:cubicBezTo>
                      <a:pt x="67" y="186"/>
                      <a:pt x="71" y="185"/>
                      <a:pt x="74" y="184"/>
                    </a:cubicBezTo>
                    <a:cubicBezTo>
                      <a:pt x="84" y="179"/>
                      <a:pt x="97" y="168"/>
                      <a:pt x="109" y="152"/>
                    </a:cubicBezTo>
                    <a:cubicBezTo>
                      <a:pt x="121" y="137"/>
                      <a:pt x="132" y="118"/>
                      <a:pt x="135" y="100"/>
                    </a:cubicBezTo>
                    <a:cubicBezTo>
                      <a:pt x="137" y="92"/>
                      <a:pt x="137" y="84"/>
                      <a:pt x="137" y="77"/>
                    </a:cubicBezTo>
                    <a:cubicBezTo>
                      <a:pt x="137" y="51"/>
                      <a:pt x="129" y="30"/>
                      <a:pt x="119" y="10"/>
                    </a:cubicBezTo>
                    <a:cubicBezTo>
                      <a:pt x="117" y="6"/>
                      <a:pt x="114" y="4"/>
                      <a:pt x="110" y="2"/>
                    </a:cubicBezTo>
                    <a:cubicBezTo>
                      <a:pt x="106" y="1"/>
                      <a:pt x="102" y="0"/>
                      <a:pt x="97" y="0"/>
                    </a:cubicBezTo>
                    <a:cubicBezTo>
                      <a:pt x="80" y="0"/>
                      <a:pt x="58" y="7"/>
                      <a:pt x="39" y="15"/>
                    </a:cubicBezTo>
                    <a:cubicBezTo>
                      <a:pt x="30" y="18"/>
                      <a:pt x="21" y="22"/>
                      <a:pt x="14" y="26"/>
                    </a:cubicBezTo>
                    <a:cubicBezTo>
                      <a:pt x="11" y="28"/>
                      <a:pt x="8" y="30"/>
                      <a:pt x="6" y="31"/>
                    </a:cubicBezTo>
                    <a:cubicBezTo>
                      <a:pt x="4" y="33"/>
                      <a:pt x="2" y="34"/>
                      <a:pt x="1" y="36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7"/>
                      <a:pt x="6" y="36"/>
                      <a:pt x="8" y="35"/>
                    </a:cubicBezTo>
                    <a:cubicBezTo>
                      <a:pt x="15" y="29"/>
                      <a:pt x="31" y="22"/>
                      <a:pt x="48" y="16"/>
                    </a:cubicBezTo>
                    <a:cubicBezTo>
                      <a:pt x="65" y="9"/>
                      <a:pt x="83" y="4"/>
                      <a:pt x="97" y="4"/>
                    </a:cubicBezTo>
                    <a:cubicBezTo>
                      <a:pt x="102" y="4"/>
                      <a:pt x="106" y="5"/>
                      <a:pt x="109" y="6"/>
                    </a:cubicBezTo>
                    <a:cubicBezTo>
                      <a:pt x="112" y="7"/>
                      <a:pt x="114" y="9"/>
                      <a:pt x="115" y="12"/>
                    </a:cubicBezTo>
                    <a:cubicBezTo>
                      <a:pt x="126" y="32"/>
                      <a:pt x="133" y="52"/>
                      <a:pt x="133" y="77"/>
                    </a:cubicBezTo>
                    <a:cubicBezTo>
                      <a:pt x="133" y="84"/>
                      <a:pt x="133" y="91"/>
                      <a:pt x="131" y="99"/>
                    </a:cubicBezTo>
                    <a:cubicBezTo>
                      <a:pt x="128" y="117"/>
                      <a:pt x="118" y="135"/>
                      <a:pt x="106" y="150"/>
                    </a:cubicBezTo>
                    <a:cubicBezTo>
                      <a:pt x="94" y="165"/>
                      <a:pt x="81" y="176"/>
                      <a:pt x="72" y="180"/>
                    </a:cubicBezTo>
                    <a:cubicBezTo>
                      <a:pt x="69" y="181"/>
                      <a:pt x="67" y="182"/>
                      <a:pt x="64" y="182"/>
                    </a:cubicBezTo>
                    <a:cubicBezTo>
                      <a:pt x="62" y="182"/>
                      <a:pt x="59" y="181"/>
                      <a:pt x="57" y="180"/>
                    </a:cubicBezTo>
                    <a:cubicBezTo>
                      <a:pt x="53" y="177"/>
                      <a:pt x="50" y="172"/>
                      <a:pt x="46" y="165"/>
                    </a:cubicBezTo>
                    <a:cubicBezTo>
                      <a:pt x="42" y="158"/>
                      <a:pt x="38" y="148"/>
                      <a:pt x="33" y="136"/>
                    </a:cubicBezTo>
                    <a:cubicBezTo>
                      <a:pt x="31" y="137"/>
                      <a:pt x="31" y="137"/>
                      <a:pt x="31" y="137"/>
                    </a:cubicBezTo>
                    <a:cubicBezTo>
                      <a:pt x="33" y="136"/>
                      <a:pt x="33" y="136"/>
                      <a:pt x="33" y="136"/>
                    </a:cubicBezTo>
                    <a:cubicBezTo>
                      <a:pt x="21" y="104"/>
                      <a:pt x="11" y="70"/>
                      <a:pt x="4" y="3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37"/>
                      <a:pt x="2" y="37"/>
                      <a:pt x="2" y="3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36"/>
              <p:cNvSpPr/>
              <p:nvPr/>
            </p:nvSpPr>
            <p:spPr>
              <a:xfrm>
                <a:off x="8018598" y="2131042"/>
                <a:ext cx="89022" cy="96955"/>
              </a:xfrm>
              <a:custGeom>
                <a:avLst/>
                <a:gdLst/>
                <a:ahLst/>
                <a:cxnLst/>
                <a:rect l="l" t="t" r="r" b="b"/>
                <a:pathLst>
                  <a:path w="53" h="58" extrusionOk="0">
                    <a:moveTo>
                      <a:pt x="11" y="0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3"/>
                      <a:pt x="24" y="58"/>
                      <a:pt x="39" y="48"/>
                    </a:cubicBezTo>
                    <a:cubicBezTo>
                      <a:pt x="48" y="43"/>
                      <a:pt x="53" y="33"/>
                      <a:pt x="51" y="23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6"/>
              <p:cNvSpPr/>
              <p:nvPr/>
            </p:nvSpPr>
            <p:spPr>
              <a:xfrm>
                <a:off x="8050329" y="2077276"/>
                <a:ext cx="38782" cy="13221"/>
              </a:xfrm>
              <a:custGeom>
                <a:avLst/>
                <a:gdLst/>
                <a:ahLst/>
                <a:cxnLst/>
                <a:rect l="l" t="t" r="r" b="b"/>
                <a:pathLst>
                  <a:path w="23" h="8" extrusionOk="0">
                    <a:moveTo>
                      <a:pt x="0" y="6"/>
                    </a:moveTo>
                    <a:cubicBezTo>
                      <a:pt x="7" y="0"/>
                      <a:pt x="17" y="0"/>
                      <a:pt x="23" y="7"/>
                    </a:cubicBezTo>
                    <a:cubicBezTo>
                      <a:pt x="23" y="8"/>
                      <a:pt x="23" y="8"/>
                      <a:pt x="23" y="8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36"/>
              <p:cNvSpPr/>
              <p:nvPr/>
            </p:nvSpPr>
            <p:spPr>
              <a:xfrm>
                <a:off x="7996563" y="2092260"/>
                <a:ext cx="26442" cy="13221"/>
              </a:xfrm>
              <a:custGeom>
                <a:avLst/>
                <a:gdLst/>
                <a:ahLst/>
                <a:cxnLst/>
                <a:rect l="l" t="t" r="r" b="b"/>
                <a:pathLst>
                  <a:path w="16" h="8" extrusionOk="0">
                    <a:moveTo>
                      <a:pt x="16" y="3"/>
                    </a:moveTo>
                    <a:cubicBezTo>
                      <a:pt x="10" y="0"/>
                      <a:pt x="3" y="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6"/>
              <p:cNvSpPr/>
              <p:nvPr/>
            </p:nvSpPr>
            <p:spPr>
              <a:xfrm>
                <a:off x="8065313" y="2110769"/>
                <a:ext cx="13221" cy="23798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7" y="6"/>
                    </a:moveTo>
                    <a:cubicBezTo>
                      <a:pt x="8" y="10"/>
                      <a:pt x="7" y="13"/>
                      <a:pt x="5" y="14"/>
                    </a:cubicBezTo>
                    <a:cubicBezTo>
                      <a:pt x="3" y="14"/>
                      <a:pt x="1" y="11"/>
                      <a:pt x="0" y="7"/>
                    </a:cubicBezTo>
                    <a:cubicBezTo>
                      <a:pt x="0" y="4"/>
                      <a:pt x="1" y="1"/>
                      <a:pt x="3" y="0"/>
                    </a:cubicBezTo>
                    <a:cubicBezTo>
                      <a:pt x="5" y="0"/>
                      <a:pt x="7" y="3"/>
                      <a:pt x="7" y="6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8015073" y="2117820"/>
                <a:ext cx="13221" cy="22917"/>
              </a:xfrm>
              <a:custGeom>
                <a:avLst/>
                <a:gdLst/>
                <a:ahLst/>
                <a:cxnLst/>
                <a:rect l="l" t="t" r="r" b="b"/>
                <a:pathLst>
                  <a:path w="8" h="14" extrusionOk="0">
                    <a:moveTo>
                      <a:pt x="8" y="6"/>
                    </a:moveTo>
                    <a:cubicBezTo>
                      <a:pt x="8" y="10"/>
                      <a:pt x="7" y="13"/>
                      <a:pt x="5" y="14"/>
                    </a:cubicBezTo>
                    <a:cubicBezTo>
                      <a:pt x="3" y="14"/>
                      <a:pt x="1" y="11"/>
                      <a:pt x="1" y="7"/>
                    </a:cubicBezTo>
                    <a:cubicBezTo>
                      <a:pt x="0" y="4"/>
                      <a:pt x="1" y="1"/>
                      <a:pt x="3" y="0"/>
                    </a:cubicBezTo>
                    <a:cubicBezTo>
                      <a:pt x="5" y="0"/>
                      <a:pt x="7" y="3"/>
                      <a:pt x="8" y="6"/>
                    </a:cubicBezTo>
                    <a:close/>
                  </a:path>
                </a:pathLst>
              </a:custGeom>
              <a:solidFill>
                <a:srgbClr val="22222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6"/>
              <p:cNvSpPr/>
              <p:nvPr/>
            </p:nvSpPr>
            <p:spPr>
              <a:xfrm>
                <a:off x="7884625" y="1889537"/>
                <a:ext cx="358732" cy="226521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35" extrusionOk="0">
                    <a:moveTo>
                      <a:pt x="133" y="79"/>
                    </a:moveTo>
                    <a:cubicBezTo>
                      <a:pt x="134" y="77"/>
                      <a:pt x="91" y="107"/>
                      <a:pt x="54" y="108"/>
                    </a:cubicBezTo>
                    <a:cubicBezTo>
                      <a:pt x="17" y="109"/>
                      <a:pt x="0" y="94"/>
                      <a:pt x="15" y="61"/>
                    </a:cubicBezTo>
                    <a:cubicBezTo>
                      <a:pt x="29" y="27"/>
                      <a:pt x="90" y="0"/>
                      <a:pt x="152" y="3"/>
                    </a:cubicBezTo>
                    <a:cubicBezTo>
                      <a:pt x="214" y="6"/>
                      <a:pt x="209" y="53"/>
                      <a:pt x="206" y="81"/>
                    </a:cubicBezTo>
                    <a:cubicBezTo>
                      <a:pt x="202" y="109"/>
                      <a:pt x="194" y="129"/>
                      <a:pt x="182" y="132"/>
                    </a:cubicBezTo>
                    <a:cubicBezTo>
                      <a:pt x="169" y="135"/>
                      <a:pt x="155" y="134"/>
                      <a:pt x="153" y="128"/>
                    </a:cubicBezTo>
                    <a:cubicBezTo>
                      <a:pt x="151" y="121"/>
                      <a:pt x="153" y="108"/>
                      <a:pt x="143" y="108"/>
                    </a:cubicBezTo>
                    <a:cubicBezTo>
                      <a:pt x="133" y="108"/>
                      <a:pt x="126" y="95"/>
                      <a:pt x="133" y="7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6"/>
              <p:cNvSpPr/>
              <p:nvPr/>
            </p:nvSpPr>
            <p:spPr>
              <a:xfrm>
                <a:off x="7897846" y="1891299"/>
                <a:ext cx="338459" cy="22652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35" extrusionOk="0">
                    <a:moveTo>
                      <a:pt x="125" y="78"/>
                    </a:move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79"/>
                      <a:pt x="127" y="79"/>
                      <a:pt x="127" y="78"/>
                    </a:cubicBezTo>
                    <a:cubicBezTo>
                      <a:pt x="127" y="78"/>
                      <a:pt x="127" y="77"/>
                      <a:pt x="126" y="77"/>
                    </a:cubicBezTo>
                    <a:cubicBezTo>
                      <a:pt x="126" y="76"/>
                      <a:pt x="125" y="76"/>
                      <a:pt x="125" y="76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3" y="77"/>
                      <a:pt x="122" y="77"/>
                      <a:pt x="121" y="78"/>
                    </a:cubicBezTo>
                    <a:cubicBezTo>
                      <a:pt x="115" y="81"/>
                      <a:pt x="104" y="88"/>
                      <a:pt x="90" y="94"/>
                    </a:cubicBezTo>
                    <a:cubicBezTo>
                      <a:pt x="77" y="100"/>
                      <a:pt x="61" y="105"/>
                      <a:pt x="46" y="105"/>
                    </a:cubicBezTo>
                    <a:cubicBezTo>
                      <a:pt x="45" y="105"/>
                      <a:pt x="44" y="105"/>
                      <a:pt x="43" y="105"/>
                    </a:cubicBezTo>
                    <a:cubicBezTo>
                      <a:pt x="30" y="105"/>
                      <a:pt x="20" y="103"/>
                      <a:pt x="14" y="99"/>
                    </a:cubicBezTo>
                    <a:cubicBezTo>
                      <a:pt x="10" y="97"/>
                      <a:pt x="8" y="94"/>
                      <a:pt x="6" y="91"/>
                    </a:cubicBezTo>
                    <a:cubicBezTo>
                      <a:pt x="5" y="88"/>
                      <a:pt x="4" y="85"/>
                      <a:pt x="4" y="80"/>
                    </a:cubicBezTo>
                    <a:cubicBezTo>
                      <a:pt x="4" y="75"/>
                      <a:pt x="5" y="68"/>
                      <a:pt x="9" y="60"/>
                    </a:cubicBezTo>
                    <a:cubicBezTo>
                      <a:pt x="15" y="45"/>
                      <a:pt x="32" y="31"/>
                      <a:pt x="55" y="21"/>
                    </a:cubicBezTo>
                    <a:cubicBezTo>
                      <a:pt x="78" y="10"/>
                      <a:pt x="106" y="4"/>
                      <a:pt x="135" y="4"/>
                    </a:cubicBezTo>
                    <a:cubicBezTo>
                      <a:pt x="138" y="4"/>
                      <a:pt x="141" y="4"/>
                      <a:pt x="144" y="4"/>
                    </a:cubicBezTo>
                    <a:cubicBezTo>
                      <a:pt x="167" y="5"/>
                      <a:pt x="180" y="12"/>
                      <a:pt x="188" y="22"/>
                    </a:cubicBezTo>
                    <a:cubicBezTo>
                      <a:pt x="195" y="32"/>
                      <a:pt x="198" y="45"/>
                      <a:pt x="198" y="57"/>
                    </a:cubicBezTo>
                    <a:cubicBezTo>
                      <a:pt x="198" y="65"/>
                      <a:pt x="197" y="73"/>
                      <a:pt x="196" y="80"/>
                    </a:cubicBezTo>
                    <a:cubicBezTo>
                      <a:pt x="194" y="94"/>
                      <a:pt x="191" y="106"/>
                      <a:pt x="187" y="114"/>
                    </a:cubicBezTo>
                    <a:cubicBezTo>
                      <a:pt x="185" y="119"/>
                      <a:pt x="183" y="122"/>
                      <a:pt x="181" y="125"/>
                    </a:cubicBezTo>
                    <a:cubicBezTo>
                      <a:pt x="178" y="127"/>
                      <a:pt x="176" y="129"/>
                      <a:pt x="173" y="129"/>
                    </a:cubicBezTo>
                    <a:cubicBezTo>
                      <a:pt x="169" y="130"/>
                      <a:pt x="165" y="131"/>
                      <a:pt x="161" y="131"/>
                    </a:cubicBezTo>
                    <a:cubicBezTo>
                      <a:pt x="157" y="131"/>
                      <a:pt x="153" y="130"/>
                      <a:pt x="151" y="129"/>
                    </a:cubicBezTo>
                    <a:cubicBezTo>
                      <a:pt x="150" y="129"/>
                      <a:pt x="149" y="128"/>
                      <a:pt x="148" y="128"/>
                    </a:cubicBezTo>
                    <a:cubicBezTo>
                      <a:pt x="147" y="127"/>
                      <a:pt x="147" y="127"/>
                      <a:pt x="147" y="126"/>
                    </a:cubicBezTo>
                    <a:cubicBezTo>
                      <a:pt x="147" y="125"/>
                      <a:pt x="146" y="123"/>
                      <a:pt x="146" y="121"/>
                    </a:cubicBezTo>
                    <a:cubicBezTo>
                      <a:pt x="146" y="118"/>
                      <a:pt x="145" y="114"/>
                      <a:pt x="144" y="111"/>
                    </a:cubicBezTo>
                    <a:cubicBezTo>
                      <a:pt x="143" y="109"/>
                      <a:pt x="142" y="108"/>
                      <a:pt x="141" y="107"/>
                    </a:cubicBezTo>
                    <a:cubicBezTo>
                      <a:pt x="139" y="106"/>
                      <a:pt x="137" y="105"/>
                      <a:pt x="135" y="105"/>
                    </a:cubicBezTo>
                    <a:cubicBezTo>
                      <a:pt x="132" y="105"/>
                      <a:pt x="130" y="104"/>
                      <a:pt x="128" y="101"/>
                    </a:cubicBezTo>
                    <a:cubicBezTo>
                      <a:pt x="126" y="99"/>
                      <a:pt x="124" y="95"/>
                      <a:pt x="124" y="91"/>
                    </a:cubicBezTo>
                    <a:cubicBezTo>
                      <a:pt x="124" y="87"/>
                      <a:pt x="125" y="83"/>
                      <a:pt x="127" y="79"/>
                    </a:cubicBezTo>
                    <a:cubicBezTo>
                      <a:pt x="127" y="79"/>
                      <a:pt x="127" y="79"/>
                      <a:pt x="127" y="79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1" y="82"/>
                      <a:pt x="120" y="87"/>
                      <a:pt x="120" y="91"/>
                    </a:cubicBezTo>
                    <a:cubicBezTo>
                      <a:pt x="120" y="96"/>
                      <a:pt x="122" y="101"/>
                      <a:pt x="124" y="104"/>
                    </a:cubicBezTo>
                    <a:cubicBezTo>
                      <a:pt x="127" y="107"/>
                      <a:pt x="131" y="109"/>
                      <a:pt x="135" y="109"/>
                    </a:cubicBezTo>
                    <a:cubicBezTo>
                      <a:pt x="137" y="109"/>
                      <a:pt x="138" y="110"/>
                      <a:pt x="139" y="111"/>
                    </a:cubicBezTo>
                    <a:cubicBezTo>
                      <a:pt x="141" y="112"/>
                      <a:pt x="141" y="115"/>
                      <a:pt x="142" y="118"/>
                    </a:cubicBezTo>
                    <a:cubicBezTo>
                      <a:pt x="142" y="121"/>
                      <a:pt x="142" y="125"/>
                      <a:pt x="143" y="127"/>
                    </a:cubicBezTo>
                    <a:cubicBezTo>
                      <a:pt x="143" y="129"/>
                      <a:pt x="144" y="130"/>
                      <a:pt x="146" y="131"/>
                    </a:cubicBezTo>
                    <a:cubicBezTo>
                      <a:pt x="147" y="132"/>
                      <a:pt x="149" y="133"/>
                      <a:pt x="152" y="134"/>
                    </a:cubicBezTo>
                    <a:cubicBezTo>
                      <a:pt x="155" y="134"/>
                      <a:pt x="157" y="135"/>
                      <a:pt x="161" y="135"/>
                    </a:cubicBezTo>
                    <a:cubicBezTo>
                      <a:pt x="165" y="135"/>
                      <a:pt x="170" y="134"/>
                      <a:pt x="174" y="133"/>
                    </a:cubicBezTo>
                    <a:cubicBezTo>
                      <a:pt x="178" y="132"/>
                      <a:pt x="181" y="130"/>
                      <a:pt x="184" y="127"/>
                    </a:cubicBezTo>
                    <a:cubicBezTo>
                      <a:pt x="192" y="118"/>
                      <a:pt x="197" y="101"/>
                      <a:pt x="200" y="80"/>
                    </a:cubicBezTo>
                    <a:cubicBezTo>
                      <a:pt x="201" y="74"/>
                      <a:pt x="202" y="66"/>
                      <a:pt x="202" y="57"/>
                    </a:cubicBezTo>
                    <a:cubicBezTo>
                      <a:pt x="202" y="44"/>
                      <a:pt x="199" y="31"/>
                      <a:pt x="191" y="20"/>
                    </a:cubicBezTo>
                    <a:cubicBezTo>
                      <a:pt x="182" y="9"/>
                      <a:pt x="168" y="1"/>
                      <a:pt x="144" y="0"/>
                    </a:cubicBezTo>
                    <a:cubicBezTo>
                      <a:pt x="141" y="0"/>
                      <a:pt x="138" y="0"/>
                      <a:pt x="135" y="0"/>
                    </a:cubicBezTo>
                    <a:cubicBezTo>
                      <a:pt x="106" y="0"/>
                      <a:pt x="77" y="7"/>
                      <a:pt x="53" y="17"/>
                    </a:cubicBezTo>
                    <a:cubicBezTo>
                      <a:pt x="30" y="28"/>
                      <a:pt x="12" y="42"/>
                      <a:pt x="5" y="59"/>
                    </a:cubicBezTo>
                    <a:cubicBezTo>
                      <a:pt x="1" y="67"/>
                      <a:pt x="0" y="74"/>
                      <a:pt x="0" y="80"/>
                    </a:cubicBezTo>
                    <a:cubicBezTo>
                      <a:pt x="0" y="85"/>
                      <a:pt x="1" y="89"/>
                      <a:pt x="3" y="93"/>
                    </a:cubicBezTo>
                    <a:cubicBezTo>
                      <a:pt x="6" y="99"/>
                      <a:pt x="11" y="103"/>
                      <a:pt x="18" y="105"/>
                    </a:cubicBezTo>
                    <a:cubicBezTo>
                      <a:pt x="25" y="108"/>
                      <a:pt x="33" y="109"/>
                      <a:pt x="43" y="109"/>
                    </a:cubicBezTo>
                    <a:cubicBezTo>
                      <a:pt x="44" y="109"/>
                      <a:pt x="45" y="109"/>
                      <a:pt x="46" y="109"/>
                    </a:cubicBezTo>
                    <a:cubicBezTo>
                      <a:pt x="64" y="109"/>
                      <a:pt x="84" y="101"/>
                      <a:pt x="99" y="94"/>
                    </a:cubicBezTo>
                    <a:cubicBezTo>
                      <a:pt x="107" y="90"/>
                      <a:pt x="113" y="87"/>
                      <a:pt x="118" y="84"/>
                    </a:cubicBezTo>
                    <a:cubicBezTo>
                      <a:pt x="120" y="83"/>
                      <a:pt x="122" y="82"/>
                      <a:pt x="123" y="81"/>
                    </a:cubicBezTo>
                    <a:cubicBezTo>
                      <a:pt x="124" y="81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5" y="80"/>
                      <a:pt x="125" y="80"/>
                      <a:pt x="125" y="80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4" y="80"/>
                      <a:pt x="124" y="80"/>
                      <a:pt x="124" y="80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3" y="79"/>
                      <a:pt x="123" y="79"/>
                      <a:pt x="124" y="80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3" y="78"/>
                      <a:pt x="123" y="78"/>
                      <a:pt x="123" y="78"/>
                    </a:cubicBezTo>
                    <a:cubicBezTo>
                      <a:pt x="125" y="78"/>
                      <a:pt x="125" y="78"/>
                      <a:pt x="125" y="78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5" y="78"/>
                      <a:pt x="125" y="78"/>
                      <a:pt x="125" y="7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36"/>
              <p:cNvSpPr/>
              <p:nvPr/>
            </p:nvSpPr>
            <p:spPr>
              <a:xfrm>
                <a:off x="7956019" y="1982966"/>
                <a:ext cx="233572" cy="82852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9" extrusionOk="0">
                    <a:moveTo>
                      <a:pt x="0" y="37"/>
                    </a:moveTo>
                    <a:cubicBezTo>
                      <a:pt x="0" y="37"/>
                      <a:pt x="5" y="49"/>
                      <a:pt x="51" y="37"/>
                    </a:cubicBezTo>
                    <a:cubicBezTo>
                      <a:pt x="83" y="29"/>
                      <a:pt x="120" y="14"/>
                      <a:pt x="139" y="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36"/>
              <p:cNvSpPr/>
              <p:nvPr/>
            </p:nvSpPr>
            <p:spPr>
              <a:xfrm>
                <a:off x="8112027" y="2001475"/>
                <a:ext cx="107531" cy="59054"/>
              </a:xfrm>
              <a:custGeom>
                <a:avLst/>
                <a:gdLst/>
                <a:ahLst/>
                <a:cxnLst/>
                <a:rect l="l" t="t" r="r" b="b"/>
                <a:pathLst>
                  <a:path w="64" h="35" extrusionOk="0">
                    <a:moveTo>
                      <a:pt x="0" y="28"/>
                    </a:moveTo>
                    <a:cubicBezTo>
                      <a:pt x="0" y="28"/>
                      <a:pt x="45" y="35"/>
                      <a:pt x="64" y="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8127011" y="2064055"/>
                <a:ext cx="77564" cy="7933"/>
              </a:xfrm>
              <a:custGeom>
                <a:avLst/>
                <a:gdLst/>
                <a:ahLst/>
                <a:cxnLst/>
                <a:rect l="l" t="t" r="r" b="b"/>
                <a:pathLst>
                  <a:path w="46" h="5" extrusionOk="0">
                    <a:moveTo>
                      <a:pt x="0" y="0"/>
                    </a:moveTo>
                    <a:cubicBezTo>
                      <a:pt x="15" y="5"/>
                      <a:pt x="31" y="5"/>
                      <a:pt x="46" y="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36"/>
              <p:cNvSpPr/>
              <p:nvPr/>
            </p:nvSpPr>
            <p:spPr>
              <a:xfrm>
                <a:off x="8169319" y="2070224"/>
                <a:ext cx="53766" cy="8902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3" extrusionOk="0">
                    <a:moveTo>
                      <a:pt x="0" y="36"/>
                    </a:moveTo>
                    <a:cubicBezTo>
                      <a:pt x="0" y="36"/>
                      <a:pt x="8" y="0"/>
                      <a:pt x="17" y="5"/>
                    </a:cubicBezTo>
                    <a:cubicBezTo>
                      <a:pt x="28" y="11"/>
                      <a:pt x="32" y="24"/>
                      <a:pt x="26" y="35"/>
                    </a:cubicBezTo>
                    <a:cubicBezTo>
                      <a:pt x="26" y="36"/>
                      <a:pt x="25" y="37"/>
                      <a:pt x="24" y="39"/>
                    </a:cubicBezTo>
                    <a:cubicBezTo>
                      <a:pt x="13" y="53"/>
                      <a:pt x="3" y="52"/>
                      <a:pt x="3" y="52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6"/>
              <p:cNvSpPr/>
              <p:nvPr/>
            </p:nvSpPr>
            <p:spPr>
              <a:xfrm>
                <a:off x="8169319" y="2070224"/>
                <a:ext cx="53766" cy="8902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3" extrusionOk="0">
                    <a:moveTo>
                      <a:pt x="0" y="36"/>
                    </a:moveTo>
                    <a:cubicBezTo>
                      <a:pt x="0" y="36"/>
                      <a:pt x="8" y="0"/>
                      <a:pt x="17" y="5"/>
                    </a:cubicBezTo>
                    <a:cubicBezTo>
                      <a:pt x="28" y="11"/>
                      <a:pt x="32" y="24"/>
                      <a:pt x="26" y="35"/>
                    </a:cubicBezTo>
                    <a:cubicBezTo>
                      <a:pt x="26" y="36"/>
                      <a:pt x="25" y="37"/>
                      <a:pt x="24" y="39"/>
                    </a:cubicBezTo>
                    <a:cubicBezTo>
                      <a:pt x="13" y="53"/>
                      <a:pt x="3" y="52"/>
                      <a:pt x="3" y="52"/>
                    </a:cubicBezTo>
                    <a:cubicBezTo>
                      <a:pt x="0" y="36"/>
                      <a:pt x="0" y="36"/>
                      <a:pt x="0" y="36"/>
                    </a:cubicBezTo>
                  </a:path>
                </a:pathLst>
              </a:custGeom>
              <a:solidFill>
                <a:srgbClr val="92E3A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8169319" y="2079038"/>
                <a:ext cx="48477" cy="78445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" extrusionOk="0">
                    <a:moveTo>
                      <a:pt x="15" y="0"/>
                    </a:moveTo>
                    <a:cubicBezTo>
                      <a:pt x="10" y="0"/>
                      <a:pt x="6" y="10"/>
                      <a:pt x="3" y="18"/>
                    </a:cubicBezTo>
                    <a:cubicBezTo>
                      <a:pt x="3" y="20"/>
                      <a:pt x="2" y="21"/>
                      <a:pt x="2" y="22"/>
                    </a:cubicBezTo>
                    <a:cubicBezTo>
                      <a:pt x="1" y="27"/>
                      <a:pt x="0" y="31"/>
                      <a:pt x="0" y="31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7"/>
                      <a:pt x="4" y="47"/>
                      <a:pt x="4" y="47"/>
                    </a:cubicBezTo>
                    <a:cubicBezTo>
                      <a:pt x="6" y="47"/>
                      <a:pt x="14" y="46"/>
                      <a:pt x="24" y="34"/>
                    </a:cubicBezTo>
                    <a:cubicBezTo>
                      <a:pt x="25" y="32"/>
                      <a:pt x="26" y="31"/>
                      <a:pt x="26" y="30"/>
                    </a:cubicBezTo>
                    <a:cubicBezTo>
                      <a:pt x="28" y="27"/>
                      <a:pt x="29" y="23"/>
                      <a:pt x="29" y="20"/>
                    </a:cubicBezTo>
                    <a:cubicBezTo>
                      <a:pt x="29" y="16"/>
                      <a:pt x="28" y="13"/>
                      <a:pt x="26" y="9"/>
                    </a:cubicBezTo>
                    <a:cubicBezTo>
                      <a:pt x="25" y="8"/>
                      <a:pt x="25" y="7"/>
                      <a:pt x="24" y="6"/>
                    </a:cubicBezTo>
                    <a:cubicBezTo>
                      <a:pt x="22" y="4"/>
                      <a:pt x="20" y="2"/>
                      <a:pt x="17" y="0"/>
                    </a:cubicBezTo>
                    <a:cubicBezTo>
                      <a:pt x="16" y="0"/>
                      <a:pt x="16" y="0"/>
                      <a:pt x="15" y="0"/>
                    </a:cubicBezTo>
                  </a:path>
                </a:pathLst>
              </a:custGeom>
              <a:solidFill>
                <a:srgbClr val="DFF7E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6"/>
              <p:cNvSpPr/>
              <p:nvPr/>
            </p:nvSpPr>
            <p:spPr>
              <a:xfrm>
                <a:off x="8169319" y="2070224"/>
                <a:ext cx="53766" cy="8902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3" extrusionOk="0">
                    <a:moveTo>
                      <a:pt x="0" y="36"/>
                    </a:moveTo>
                    <a:cubicBezTo>
                      <a:pt x="0" y="36"/>
                      <a:pt x="8" y="0"/>
                      <a:pt x="17" y="5"/>
                    </a:cubicBezTo>
                    <a:cubicBezTo>
                      <a:pt x="28" y="11"/>
                      <a:pt x="32" y="24"/>
                      <a:pt x="26" y="35"/>
                    </a:cubicBezTo>
                    <a:cubicBezTo>
                      <a:pt x="26" y="36"/>
                      <a:pt x="25" y="37"/>
                      <a:pt x="24" y="39"/>
                    </a:cubicBezTo>
                    <a:cubicBezTo>
                      <a:pt x="13" y="53"/>
                      <a:pt x="3" y="52"/>
                      <a:pt x="3" y="52"/>
                    </a:cubicBezTo>
                  </a:path>
                </a:pathLst>
              </a:cu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51" name="Google Shape;551;p36"/>
              <p:cNvCxnSpPr/>
              <p:nvPr/>
            </p:nvCxnSpPr>
            <p:spPr>
              <a:xfrm flipH="1">
                <a:off x="4889811" y="3643534"/>
                <a:ext cx="61500" cy="13200"/>
              </a:xfrm>
              <a:prstGeom prst="straightConnector1">
                <a:avLst/>
              </a:prstGeom>
              <a:noFill/>
              <a:ln w="111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36"/>
              <p:cNvCxnSpPr/>
              <p:nvPr/>
            </p:nvCxnSpPr>
            <p:spPr>
              <a:xfrm rot="10800000">
                <a:off x="4895782" y="3597939"/>
                <a:ext cx="0" cy="73800"/>
              </a:xfrm>
              <a:prstGeom prst="straightConnector1">
                <a:avLst/>
              </a:prstGeom>
              <a:noFill/>
              <a:ln w="23800" cap="rnd" cmpd="sng">
                <a:solidFill>
                  <a:srgbClr val="263238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53" name="Google Shape;553;p36"/>
            <p:cNvSpPr/>
            <p:nvPr/>
          </p:nvSpPr>
          <p:spPr>
            <a:xfrm>
              <a:off x="6396662" y="1858504"/>
              <a:ext cx="339035" cy="279985"/>
            </a:xfrm>
            <a:custGeom>
              <a:avLst/>
              <a:gdLst/>
              <a:ahLst/>
              <a:cxnLst/>
              <a:rect l="l" t="t" r="r" b="b"/>
              <a:pathLst>
                <a:path w="273" h="226" extrusionOk="0">
                  <a:moveTo>
                    <a:pt x="4" y="226"/>
                  </a:moveTo>
                  <a:cubicBezTo>
                    <a:pt x="4" y="226"/>
                    <a:pt x="100" y="53"/>
                    <a:pt x="273" y="0"/>
                  </a:cubicBezTo>
                  <a:cubicBezTo>
                    <a:pt x="273" y="0"/>
                    <a:pt x="91" y="43"/>
                    <a:pt x="0" y="192"/>
                  </a:cubicBezTo>
                  <a:lnTo>
                    <a:pt x="4" y="22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diagram of a product&#10;&#10;Description automatically generated">
            <a:extLst>
              <a:ext uri="{FF2B5EF4-FFF2-40B4-BE49-F238E27FC236}">
                <a16:creationId xmlns:a16="http://schemas.microsoft.com/office/drawing/2014/main" id="{8C54A0C4-8259-E933-60C6-B2E5B880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9" y="715855"/>
            <a:ext cx="5321300" cy="4430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813974" y="155175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Eureka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718DD6-88A6-3526-6542-FC1CDD66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89" y="623059"/>
            <a:ext cx="7772400" cy="436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03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4210034" y="-561989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1089037" y="104474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Admin Flow Chart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1C68627-8FD6-3B64-7DD8-DBBE0C44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94" y="658472"/>
            <a:ext cx="2823280" cy="43805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1089037" y="18210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User Flow Chart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10EDEED-E079-9CDA-40F2-746AD45FE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212" y="472514"/>
            <a:ext cx="2783840" cy="45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565392" y="74173"/>
            <a:ext cx="7120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Class Diagram - Change Revenue mix</a:t>
            </a:r>
            <a:br>
              <a:rPr lang="en-IN" dirty="0"/>
            </a:br>
            <a:endParaRPr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202460-FACD-4449-AECD-A0044D262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60965"/>
            <a:ext cx="7772400" cy="408770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565392" y="74173"/>
            <a:ext cx="7120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Class Diagram – Order Management </a:t>
            </a:r>
            <a:br>
              <a:rPr lang="en-IN" dirty="0"/>
            </a:br>
            <a:endParaRPr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4612B2F-D6A8-A128-A51F-9CF3CB2D9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7"/>
          <a:stretch/>
        </p:blipFill>
        <p:spPr>
          <a:xfrm>
            <a:off x="2280645" y="646872"/>
            <a:ext cx="4582710" cy="44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60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565392" y="74173"/>
            <a:ext cx="7120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Class Diagram – Retail Store</a:t>
            </a:r>
            <a:br>
              <a:rPr lang="en-IN" dirty="0"/>
            </a:b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DA7D0D-0A9B-6EE1-6ECF-6AD3A776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53" y="1578634"/>
            <a:ext cx="6754483" cy="30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2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565392" y="74173"/>
            <a:ext cx="71207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Class Diagram – Return Management</a:t>
            </a:r>
            <a:br>
              <a:rPr lang="en-IN" dirty="0"/>
            </a:br>
            <a:endParaRPr dirty="0"/>
          </a:p>
        </p:txBody>
      </p:sp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4B7713E6-4ADF-CE20-CDEF-821477F2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82" y="1107415"/>
            <a:ext cx="6990690" cy="36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5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8"/>
          <p:cNvSpPr/>
          <p:nvPr/>
        </p:nvSpPr>
        <p:spPr>
          <a:xfrm rot="-3599993">
            <a:off x="6991033" y="-829617"/>
            <a:ext cx="2682426" cy="2329979"/>
          </a:xfrm>
          <a:custGeom>
            <a:avLst/>
            <a:gdLst/>
            <a:ahLst/>
            <a:cxnLst/>
            <a:rect l="l" t="t" r="r" b="b"/>
            <a:pathLst>
              <a:path w="7154" h="5175" extrusionOk="0">
                <a:moveTo>
                  <a:pt x="3398" y="1"/>
                </a:moveTo>
                <a:cubicBezTo>
                  <a:pt x="2965" y="1"/>
                  <a:pt x="2519" y="137"/>
                  <a:pt x="2156" y="403"/>
                </a:cubicBezTo>
                <a:cubicBezTo>
                  <a:pt x="1" y="1981"/>
                  <a:pt x="1677" y="5175"/>
                  <a:pt x="3936" y="5175"/>
                </a:cubicBezTo>
                <a:cubicBezTo>
                  <a:pt x="4235" y="5175"/>
                  <a:pt x="4544" y="5119"/>
                  <a:pt x="4855" y="4997"/>
                </a:cubicBezTo>
                <a:cubicBezTo>
                  <a:pt x="7154" y="4088"/>
                  <a:pt x="6666" y="80"/>
                  <a:pt x="4064" y="66"/>
                </a:cubicBezTo>
                <a:cubicBezTo>
                  <a:pt x="4024" y="66"/>
                  <a:pt x="3980" y="76"/>
                  <a:pt x="3940" y="76"/>
                </a:cubicBezTo>
                <a:cubicBezTo>
                  <a:pt x="3767" y="26"/>
                  <a:pt x="3584" y="1"/>
                  <a:pt x="33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8"/>
          <p:cNvSpPr txBox="1">
            <a:spLocks noGrp="1"/>
          </p:cNvSpPr>
          <p:nvPr>
            <p:ph type="title"/>
          </p:nvPr>
        </p:nvSpPr>
        <p:spPr>
          <a:xfrm>
            <a:off x="720000" y="335372"/>
            <a:ext cx="74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ER Diagram</a:t>
            </a:r>
            <a:br>
              <a:rPr lang="en-IN" dirty="0"/>
            </a:br>
            <a:endParaRPr dirty="0"/>
          </a:p>
        </p:txBody>
      </p:sp>
      <p:pic>
        <p:nvPicPr>
          <p:cNvPr id="4" name="Picture 3" descr="A black background with white circles&#10;&#10;Description automatically generated">
            <a:extLst>
              <a:ext uri="{FF2B5EF4-FFF2-40B4-BE49-F238E27FC236}">
                <a16:creationId xmlns:a16="http://schemas.microsoft.com/office/drawing/2014/main" id="{84043D34-F599-51D2-F182-A46142BC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3" y="908072"/>
            <a:ext cx="7772400" cy="42354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0"/>
          <p:cNvSpPr txBox="1">
            <a:spLocks noGrp="1"/>
          </p:cNvSpPr>
          <p:nvPr>
            <p:ph type="title"/>
          </p:nvPr>
        </p:nvSpPr>
        <p:spPr>
          <a:xfrm>
            <a:off x="720000" y="1259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>
                <a:solidFill>
                  <a:srgbClr val="595959"/>
                </a:solidFill>
                <a:latin typeface="Josefin Sans" pitchFamily="2" charset="77"/>
              </a:rPr>
              <a:t>Sequence Diagram</a:t>
            </a:r>
            <a:br>
              <a:rPr lang="en-IN" sz="3200" b="1" dirty="0">
                <a:solidFill>
                  <a:srgbClr val="595959"/>
                </a:solidFill>
                <a:latin typeface="Josefin Sans" pitchFamily="2" charset="77"/>
              </a:rPr>
            </a:br>
            <a:endParaRPr dirty="0"/>
          </a:p>
        </p:txBody>
      </p:sp>
      <p:sp>
        <p:nvSpPr>
          <p:cNvPr id="618" name="Google Shape;618;p40"/>
          <p:cNvSpPr/>
          <p:nvPr/>
        </p:nvSpPr>
        <p:spPr>
          <a:xfrm>
            <a:off x="7996334" y="-410549"/>
            <a:ext cx="1800809" cy="1408923"/>
          </a:xfrm>
          <a:custGeom>
            <a:avLst/>
            <a:gdLst/>
            <a:ahLst/>
            <a:cxnLst/>
            <a:rect l="l" t="t" r="r" b="b"/>
            <a:pathLst>
              <a:path w="7154" h="5175" extrusionOk="0">
                <a:moveTo>
                  <a:pt x="3398" y="1"/>
                </a:moveTo>
                <a:cubicBezTo>
                  <a:pt x="2965" y="1"/>
                  <a:pt x="2519" y="137"/>
                  <a:pt x="2156" y="403"/>
                </a:cubicBezTo>
                <a:cubicBezTo>
                  <a:pt x="1" y="1981"/>
                  <a:pt x="1677" y="5175"/>
                  <a:pt x="3936" y="5175"/>
                </a:cubicBezTo>
                <a:cubicBezTo>
                  <a:pt x="4235" y="5175"/>
                  <a:pt x="4544" y="5119"/>
                  <a:pt x="4855" y="4997"/>
                </a:cubicBezTo>
                <a:cubicBezTo>
                  <a:pt x="7154" y="4088"/>
                  <a:pt x="6666" y="80"/>
                  <a:pt x="4064" y="66"/>
                </a:cubicBezTo>
                <a:cubicBezTo>
                  <a:pt x="4024" y="66"/>
                  <a:pt x="3980" y="76"/>
                  <a:pt x="3940" y="76"/>
                </a:cubicBezTo>
                <a:cubicBezTo>
                  <a:pt x="3767" y="26"/>
                  <a:pt x="3584" y="1"/>
                  <a:pt x="33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8F2D5D-DF87-12EE-F712-B5E57C1E3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6" t="5323" r="13296" b="6081"/>
          <a:stretch/>
        </p:blipFill>
        <p:spPr>
          <a:xfrm>
            <a:off x="2122098" y="888522"/>
            <a:ext cx="5218981" cy="41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0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5"/>
          <p:cNvSpPr txBox="1">
            <a:spLocks noGrp="1"/>
          </p:cNvSpPr>
          <p:nvPr>
            <p:ph type="title"/>
          </p:nvPr>
        </p:nvSpPr>
        <p:spPr>
          <a:xfrm>
            <a:off x="366317" y="229449"/>
            <a:ext cx="74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3200" b="1" dirty="0">
                <a:solidFill>
                  <a:srgbClr val="595959"/>
                </a:solidFill>
                <a:latin typeface="Josefin Sans" pitchFamily="2" charset="77"/>
              </a:rPr>
              <a:t>DB Diagram</a:t>
            </a:r>
            <a:br>
              <a:rPr lang="en-IN" sz="3200" b="1" dirty="0">
                <a:solidFill>
                  <a:srgbClr val="595959"/>
                </a:solidFill>
                <a:latin typeface="Josefin Sans" pitchFamily="2" charset="77"/>
              </a:rPr>
            </a:b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CAB00-A16F-B155-E978-AAD76C0DA9D5}"/>
              </a:ext>
            </a:extLst>
          </p:cNvPr>
          <p:cNvSpPr txBox="1"/>
          <p:nvPr/>
        </p:nvSpPr>
        <p:spPr>
          <a:xfrm>
            <a:off x="1450428" y="16143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84D2DFC-7AD8-0E23-0F38-07A156D56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0" t="4567" r="5639"/>
          <a:stretch/>
        </p:blipFill>
        <p:spPr>
          <a:xfrm>
            <a:off x="1086929" y="921478"/>
            <a:ext cx="6823494" cy="422202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1FE7DC-445B-DD98-E2C8-64234C6A6450}"/>
              </a:ext>
            </a:extLst>
          </p:cNvPr>
          <p:cNvSpPr txBox="1"/>
          <p:nvPr/>
        </p:nvSpPr>
        <p:spPr>
          <a:xfrm>
            <a:off x="2862237" y="2142126"/>
            <a:ext cx="3523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95959"/>
                </a:solidFill>
                <a:latin typeface="Josefin Sans" pitchFamily="2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8388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171167" y="155174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Authentication-Not Valid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D87991-4A3D-CADC-0A8F-4095D982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7" y="709172"/>
            <a:ext cx="7772400" cy="43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2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143024" y="96852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Authentication-Not Valid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89022AD-8603-0C4F-BBCB-920F0C3F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4" y="731649"/>
            <a:ext cx="7772400" cy="43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4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457627" y="119328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Authentication-Valid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0FB7DEA-FAF6-62BA-204F-5BD97BD3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793376"/>
            <a:ext cx="7772400" cy="42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1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593500" y="104187"/>
            <a:ext cx="4830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Authentication-Valid </a:t>
            </a:r>
          </a:p>
        </p:txBody>
      </p:sp>
      <p:pic>
        <p:nvPicPr>
          <p:cNvPr id="3" name="Picture 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E8C08C6-4413-53AE-7B2D-20749A4F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0" y="709172"/>
            <a:ext cx="7772400" cy="43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69065" y="84017"/>
            <a:ext cx="6493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Authorization-User Registration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DA34CAB-0AF3-FB5C-D356-1F40643C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47" y="638015"/>
            <a:ext cx="7772400" cy="43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9"/>
          <p:cNvSpPr/>
          <p:nvPr/>
        </p:nvSpPr>
        <p:spPr>
          <a:xfrm>
            <a:off x="644715" y="42130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39"/>
          <p:cNvSpPr txBox="1"/>
          <p:nvPr/>
        </p:nvSpPr>
        <p:spPr>
          <a:xfrm>
            <a:off x="3930132" y="-558950"/>
            <a:ext cx="21426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0" b="1" dirty="0">
                <a:solidFill>
                  <a:srgbClr val="5F946E"/>
                </a:solidFill>
                <a:latin typeface="Josefin Sans"/>
                <a:ea typeface="Josefin Sans"/>
                <a:cs typeface="Josefin Sans"/>
                <a:sym typeface="Josefin Sans"/>
              </a:rPr>
              <a:t>“</a:t>
            </a:r>
            <a:endParaRPr sz="18000" b="1" dirty="0">
              <a:solidFill>
                <a:srgbClr val="5F946E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01" name="Google Shape;601;p39"/>
          <p:cNvSpPr/>
          <p:nvPr/>
        </p:nvSpPr>
        <p:spPr>
          <a:xfrm flipH="1">
            <a:off x="7535365" y="4166632"/>
            <a:ext cx="888645" cy="1114390"/>
          </a:xfrm>
          <a:custGeom>
            <a:avLst/>
            <a:gdLst/>
            <a:ahLst/>
            <a:cxnLst/>
            <a:rect l="l" t="t" r="r" b="b"/>
            <a:pathLst>
              <a:path w="449" h="558" extrusionOk="0"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4" y="86"/>
                  <a:pt x="74" y="91"/>
                  <a:pt x="73" y="97"/>
                </a:cubicBezTo>
                <a:cubicBezTo>
                  <a:pt x="72" y="107"/>
                  <a:pt x="71" y="119"/>
                  <a:pt x="71" y="133"/>
                </a:cubicBezTo>
                <a:cubicBezTo>
                  <a:pt x="70" y="147"/>
                  <a:pt x="71" y="161"/>
                  <a:pt x="72" y="175"/>
                </a:cubicBezTo>
                <a:cubicBezTo>
                  <a:pt x="73" y="191"/>
                  <a:pt x="76" y="207"/>
                  <a:pt x="80" y="223"/>
                </a:cubicBezTo>
                <a:cubicBezTo>
                  <a:pt x="80" y="223"/>
                  <a:pt x="80" y="223"/>
                  <a:pt x="80" y="223"/>
                </a:cubicBezTo>
                <a:cubicBezTo>
                  <a:pt x="77" y="219"/>
                  <a:pt x="69" y="207"/>
                  <a:pt x="68" y="206"/>
                </a:cubicBezTo>
                <a:cubicBezTo>
                  <a:pt x="58" y="194"/>
                  <a:pt x="31" y="178"/>
                  <a:pt x="15" y="184"/>
                </a:cubicBezTo>
                <a:cubicBezTo>
                  <a:pt x="5" y="189"/>
                  <a:pt x="0" y="201"/>
                  <a:pt x="5" y="212"/>
                </a:cubicBezTo>
                <a:cubicBezTo>
                  <a:pt x="5" y="212"/>
                  <a:pt x="6" y="213"/>
                  <a:pt x="6" y="214"/>
                </a:cubicBezTo>
                <a:cubicBezTo>
                  <a:pt x="12" y="224"/>
                  <a:pt x="26" y="230"/>
                  <a:pt x="38" y="231"/>
                </a:cubicBezTo>
                <a:cubicBezTo>
                  <a:pt x="51" y="233"/>
                  <a:pt x="78" y="225"/>
                  <a:pt x="80" y="225"/>
                </a:cubicBezTo>
                <a:cubicBezTo>
                  <a:pt x="85" y="240"/>
                  <a:pt x="90" y="256"/>
                  <a:pt x="97" y="271"/>
                </a:cubicBezTo>
                <a:cubicBezTo>
                  <a:pt x="101" y="279"/>
                  <a:pt x="105" y="288"/>
                  <a:pt x="109" y="297"/>
                </a:cubicBezTo>
                <a:cubicBezTo>
                  <a:pt x="106" y="293"/>
                  <a:pt x="104" y="290"/>
                  <a:pt x="104" y="289"/>
                </a:cubicBezTo>
                <a:cubicBezTo>
                  <a:pt x="93" y="277"/>
                  <a:pt x="67" y="261"/>
                  <a:pt x="51" y="268"/>
                </a:cubicBezTo>
                <a:cubicBezTo>
                  <a:pt x="41" y="272"/>
                  <a:pt x="36" y="284"/>
                  <a:pt x="41" y="295"/>
                </a:cubicBezTo>
                <a:cubicBezTo>
                  <a:pt x="41" y="295"/>
                  <a:pt x="41" y="296"/>
                  <a:pt x="42" y="297"/>
                </a:cubicBezTo>
                <a:cubicBezTo>
                  <a:pt x="48" y="308"/>
                  <a:pt x="62" y="313"/>
                  <a:pt x="73" y="315"/>
                </a:cubicBezTo>
                <a:cubicBezTo>
                  <a:pt x="85" y="316"/>
                  <a:pt x="108" y="310"/>
                  <a:pt x="115" y="308"/>
                </a:cubicBezTo>
                <a:cubicBezTo>
                  <a:pt x="116" y="312"/>
                  <a:pt x="118" y="315"/>
                  <a:pt x="119" y="318"/>
                </a:cubicBezTo>
                <a:cubicBezTo>
                  <a:pt x="127" y="334"/>
                  <a:pt x="135" y="350"/>
                  <a:pt x="143" y="365"/>
                </a:cubicBezTo>
                <a:cubicBezTo>
                  <a:pt x="145" y="371"/>
                  <a:pt x="148" y="376"/>
                  <a:pt x="150" y="382"/>
                </a:cubicBezTo>
                <a:cubicBezTo>
                  <a:pt x="148" y="379"/>
                  <a:pt x="146" y="376"/>
                  <a:pt x="146" y="375"/>
                </a:cubicBezTo>
                <a:cubicBezTo>
                  <a:pt x="135" y="364"/>
                  <a:pt x="109" y="347"/>
                  <a:pt x="93" y="354"/>
                </a:cubicBezTo>
                <a:cubicBezTo>
                  <a:pt x="82" y="359"/>
                  <a:pt x="78" y="371"/>
                  <a:pt x="83" y="381"/>
                </a:cubicBezTo>
                <a:cubicBezTo>
                  <a:pt x="83" y="382"/>
                  <a:pt x="83" y="382"/>
                  <a:pt x="84" y="383"/>
                </a:cubicBezTo>
                <a:cubicBezTo>
                  <a:pt x="90" y="394"/>
                  <a:pt x="104" y="399"/>
                  <a:pt x="115" y="401"/>
                </a:cubicBezTo>
                <a:cubicBezTo>
                  <a:pt x="127" y="403"/>
                  <a:pt x="148" y="397"/>
                  <a:pt x="156" y="395"/>
                </a:cubicBezTo>
                <a:cubicBezTo>
                  <a:pt x="158" y="401"/>
                  <a:pt x="160" y="406"/>
                  <a:pt x="162" y="412"/>
                </a:cubicBezTo>
                <a:cubicBezTo>
                  <a:pt x="164" y="416"/>
                  <a:pt x="165" y="419"/>
                  <a:pt x="166" y="423"/>
                </a:cubicBezTo>
                <a:cubicBezTo>
                  <a:pt x="169" y="435"/>
                  <a:pt x="169" y="435"/>
                  <a:pt x="169" y="435"/>
                </a:cubicBezTo>
                <a:cubicBezTo>
                  <a:pt x="171" y="442"/>
                  <a:pt x="173" y="450"/>
                  <a:pt x="175" y="458"/>
                </a:cubicBezTo>
                <a:cubicBezTo>
                  <a:pt x="176" y="463"/>
                  <a:pt x="177" y="467"/>
                  <a:pt x="178" y="472"/>
                </a:cubicBezTo>
                <a:cubicBezTo>
                  <a:pt x="175" y="467"/>
                  <a:pt x="170" y="456"/>
                  <a:pt x="169" y="455"/>
                </a:cubicBezTo>
                <a:cubicBezTo>
                  <a:pt x="161" y="442"/>
                  <a:pt x="137" y="422"/>
                  <a:pt x="120" y="426"/>
                </a:cubicBezTo>
                <a:cubicBezTo>
                  <a:pt x="110" y="429"/>
                  <a:pt x="103" y="440"/>
                  <a:pt x="106" y="451"/>
                </a:cubicBezTo>
                <a:cubicBezTo>
                  <a:pt x="106" y="452"/>
                  <a:pt x="107" y="453"/>
                  <a:pt x="107" y="453"/>
                </a:cubicBezTo>
                <a:cubicBezTo>
                  <a:pt x="111" y="465"/>
                  <a:pt x="124" y="472"/>
                  <a:pt x="136" y="476"/>
                </a:cubicBezTo>
                <a:cubicBezTo>
                  <a:pt x="148" y="480"/>
                  <a:pt x="175" y="476"/>
                  <a:pt x="178" y="476"/>
                </a:cubicBezTo>
                <a:cubicBezTo>
                  <a:pt x="180" y="484"/>
                  <a:pt x="181" y="492"/>
                  <a:pt x="183" y="499"/>
                </a:cubicBezTo>
                <a:cubicBezTo>
                  <a:pt x="187" y="523"/>
                  <a:pt x="189" y="543"/>
                  <a:pt x="191" y="558"/>
                </a:cubicBezTo>
                <a:cubicBezTo>
                  <a:pt x="203" y="558"/>
                  <a:pt x="203" y="558"/>
                  <a:pt x="203" y="558"/>
                </a:cubicBezTo>
                <a:cubicBezTo>
                  <a:pt x="201" y="543"/>
                  <a:pt x="198" y="522"/>
                  <a:pt x="193" y="497"/>
                </a:cubicBezTo>
                <a:cubicBezTo>
                  <a:pt x="191" y="489"/>
                  <a:pt x="189" y="480"/>
                  <a:pt x="187" y="471"/>
                </a:cubicBezTo>
                <a:cubicBezTo>
                  <a:pt x="196" y="468"/>
                  <a:pt x="203" y="464"/>
                  <a:pt x="211" y="460"/>
                </a:cubicBezTo>
                <a:cubicBezTo>
                  <a:pt x="220" y="470"/>
                  <a:pt x="243" y="481"/>
                  <a:pt x="246" y="482"/>
                </a:cubicBezTo>
                <a:cubicBezTo>
                  <a:pt x="243" y="490"/>
                  <a:pt x="240" y="497"/>
                  <a:pt x="237" y="504"/>
                </a:cubicBezTo>
                <a:cubicBezTo>
                  <a:pt x="227" y="526"/>
                  <a:pt x="219" y="544"/>
                  <a:pt x="212" y="557"/>
                </a:cubicBezTo>
                <a:cubicBezTo>
                  <a:pt x="225" y="557"/>
                  <a:pt x="225" y="557"/>
                  <a:pt x="225" y="557"/>
                </a:cubicBezTo>
                <a:cubicBezTo>
                  <a:pt x="231" y="544"/>
                  <a:pt x="238" y="528"/>
                  <a:pt x="246" y="508"/>
                </a:cubicBezTo>
                <a:cubicBezTo>
                  <a:pt x="249" y="501"/>
                  <a:pt x="253" y="492"/>
                  <a:pt x="256" y="484"/>
                </a:cubicBezTo>
                <a:cubicBezTo>
                  <a:pt x="259" y="484"/>
                  <a:pt x="286" y="490"/>
                  <a:pt x="299" y="487"/>
                </a:cubicBezTo>
                <a:cubicBezTo>
                  <a:pt x="310" y="484"/>
                  <a:pt x="324" y="478"/>
                  <a:pt x="329" y="467"/>
                </a:cubicBezTo>
                <a:cubicBezTo>
                  <a:pt x="334" y="457"/>
                  <a:pt x="330" y="444"/>
                  <a:pt x="319" y="439"/>
                </a:cubicBezTo>
                <a:cubicBezTo>
                  <a:pt x="319" y="439"/>
                  <a:pt x="318" y="438"/>
                  <a:pt x="317" y="438"/>
                </a:cubicBezTo>
                <a:cubicBezTo>
                  <a:pt x="301" y="433"/>
                  <a:pt x="276" y="452"/>
                  <a:pt x="266" y="464"/>
                </a:cubicBezTo>
                <a:cubicBezTo>
                  <a:pt x="266" y="465"/>
                  <a:pt x="261" y="473"/>
                  <a:pt x="258" y="479"/>
                </a:cubicBezTo>
                <a:cubicBezTo>
                  <a:pt x="262" y="468"/>
                  <a:pt x="262" y="468"/>
                  <a:pt x="262" y="468"/>
                </a:cubicBezTo>
                <a:cubicBezTo>
                  <a:pt x="264" y="461"/>
                  <a:pt x="267" y="454"/>
                  <a:pt x="269" y="446"/>
                </a:cubicBezTo>
                <a:cubicBezTo>
                  <a:pt x="273" y="435"/>
                  <a:pt x="273" y="435"/>
                  <a:pt x="273" y="435"/>
                </a:cubicBezTo>
                <a:cubicBezTo>
                  <a:pt x="274" y="431"/>
                  <a:pt x="275" y="427"/>
                  <a:pt x="276" y="422"/>
                </a:cubicBezTo>
                <a:cubicBezTo>
                  <a:pt x="278" y="413"/>
                  <a:pt x="280" y="403"/>
                  <a:pt x="282" y="394"/>
                </a:cubicBezTo>
                <a:cubicBezTo>
                  <a:pt x="288" y="396"/>
                  <a:pt x="310" y="404"/>
                  <a:pt x="322" y="403"/>
                </a:cubicBezTo>
                <a:cubicBezTo>
                  <a:pt x="334" y="402"/>
                  <a:pt x="348" y="398"/>
                  <a:pt x="355" y="387"/>
                </a:cubicBezTo>
                <a:cubicBezTo>
                  <a:pt x="361" y="378"/>
                  <a:pt x="359" y="365"/>
                  <a:pt x="350" y="359"/>
                </a:cubicBezTo>
                <a:cubicBezTo>
                  <a:pt x="349" y="358"/>
                  <a:pt x="349" y="358"/>
                  <a:pt x="348" y="358"/>
                </a:cubicBezTo>
                <a:cubicBezTo>
                  <a:pt x="333" y="350"/>
                  <a:pt x="305" y="364"/>
                  <a:pt x="294" y="375"/>
                </a:cubicBezTo>
                <a:cubicBezTo>
                  <a:pt x="293" y="376"/>
                  <a:pt x="286" y="385"/>
                  <a:pt x="282" y="390"/>
                </a:cubicBezTo>
                <a:cubicBezTo>
                  <a:pt x="283" y="384"/>
                  <a:pt x="284" y="378"/>
                  <a:pt x="285" y="372"/>
                </a:cubicBezTo>
                <a:cubicBezTo>
                  <a:pt x="287" y="355"/>
                  <a:pt x="289" y="337"/>
                  <a:pt x="290" y="320"/>
                </a:cubicBezTo>
                <a:cubicBezTo>
                  <a:pt x="291" y="314"/>
                  <a:pt x="292" y="309"/>
                  <a:pt x="292" y="303"/>
                </a:cubicBezTo>
                <a:cubicBezTo>
                  <a:pt x="294" y="304"/>
                  <a:pt x="321" y="314"/>
                  <a:pt x="334" y="313"/>
                </a:cubicBezTo>
                <a:cubicBezTo>
                  <a:pt x="345" y="312"/>
                  <a:pt x="360" y="308"/>
                  <a:pt x="367" y="298"/>
                </a:cubicBezTo>
                <a:cubicBezTo>
                  <a:pt x="373" y="289"/>
                  <a:pt x="371" y="276"/>
                  <a:pt x="362" y="269"/>
                </a:cubicBezTo>
                <a:cubicBezTo>
                  <a:pt x="361" y="269"/>
                  <a:pt x="361" y="268"/>
                  <a:pt x="360" y="268"/>
                </a:cubicBezTo>
                <a:cubicBezTo>
                  <a:pt x="345" y="260"/>
                  <a:pt x="317" y="275"/>
                  <a:pt x="306" y="286"/>
                </a:cubicBezTo>
                <a:cubicBezTo>
                  <a:pt x="305" y="287"/>
                  <a:pt x="295" y="299"/>
                  <a:pt x="292" y="302"/>
                </a:cubicBezTo>
                <a:cubicBezTo>
                  <a:pt x="293" y="291"/>
                  <a:pt x="295" y="279"/>
                  <a:pt x="297" y="268"/>
                </a:cubicBezTo>
                <a:cubicBezTo>
                  <a:pt x="299" y="252"/>
                  <a:pt x="302" y="237"/>
                  <a:pt x="307" y="221"/>
                </a:cubicBezTo>
                <a:cubicBezTo>
                  <a:pt x="308" y="222"/>
                  <a:pt x="335" y="232"/>
                  <a:pt x="349" y="231"/>
                </a:cubicBezTo>
                <a:cubicBezTo>
                  <a:pt x="360" y="231"/>
                  <a:pt x="375" y="226"/>
                  <a:pt x="382" y="216"/>
                </a:cubicBezTo>
                <a:cubicBezTo>
                  <a:pt x="388" y="207"/>
                  <a:pt x="386" y="194"/>
                  <a:pt x="377" y="187"/>
                </a:cubicBezTo>
                <a:cubicBezTo>
                  <a:pt x="376" y="187"/>
                  <a:pt x="376" y="186"/>
                  <a:pt x="375" y="186"/>
                </a:cubicBezTo>
                <a:cubicBezTo>
                  <a:pt x="359" y="178"/>
                  <a:pt x="332" y="193"/>
                  <a:pt x="321" y="204"/>
                </a:cubicBezTo>
                <a:cubicBezTo>
                  <a:pt x="320" y="204"/>
                  <a:pt x="312" y="214"/>
                  <a:pt x="309" y="219"/>
                </a:cubicBezTo>
                <a:cubicBezTo>
                  <a:pt x="308" y="218"/>
                  <a:pt x="308" y="218"/>
                  <a:pt x="308" y="218"/>
                </a:cubicBezTo>
                <a:cubicBezTo>
                  <a:pt x="312" y="203"/>
                  <a:pt x="319" y="189"/>
                  <a:pt x="326" y="175"/>
                </a:cubicBezTo>
                <a:cubicBezTo>
                  <a:pt x="330" y="167"/>
                  <a:pt x="334" y="160"/>
                  <a:pt x="338" y="153"/>
                </a:cubicBezTo>
                <a:cubicBezTo>
                  <a:pt x="343" y="155"/>
                  <a:pt x="366" y="166"/>
                  <a:pt x="378" y="167"/>
                </a:cubicBezTo>
                <a:cubicBezTo>
                  <a:pt x="390" y="167"/>
                  <a:pt x="405" y="165"/>
                  <a:pt x="413" y="155"/>
                </a:cubicBezTo>
                <a:cubicBezTo>
                  <a:pt x="420" y="147"/>
                  <a:pt x="419" y="133"/>
                  <a:pt x="411" y="126"/>
                </a:cubicBezTo>
                <a:cubicBezTo>
                  <a:pt x="410" y="125"/>
                  <a:pt x="410" y="125"/>
                  <a:pt x="409" y="125"/>
                </a:cubicBezTo>
                <a:cubicBezTo>
                  <a:pt x="394" y="115"/>
                  <a:pt x="365" y="126"/>
                  <a:pt x="353" y="136"/>
                </a:cubicBezTo>
                <a:cubicBezTo>
                  <a:pt x="352" y="137"/>
                  <a:pt x="346" y="143"/>
                  <a:pt x="342" y="147"/>
                </a:cubicBezTo>
                <a:cubicBezTo>
                  <a:pt x="344" y="144"/>
                  <a:pt x="346" y="141"/>
                  <a:pt x="348" y="138"/>
                </a:cubicBezTo>
                <a:cubicBezTo>
                  <a:pt x="355" y="127"/>
                  <a:pt x="362" y="118"/>
                  <a:pt x="369" y="109"/>
                </a:cubicBezTo>
                <a:cubicBezTo>
                  <a:pt x="373" y="104"/>
                  <a:pt x="376" y="100"/>
                  <a:pt x="380" y="96"/>
                </a:cubicBezTo>
                <a:cubicBezTo>
                  <a:pt x="386" y="96"/>
                  <a:pt x="410" y="95"/>
                  <a:pt x="421" y="90"/>
                </a:cubicBezTo>
                <a:cubicBezTo>
                  <a:pt x="432" y="85"/>
                  <a:pt x="444" y="76"/>
                  <a:pt x="446" y="64"/>
                </a:cubicBezTo>
                <a:cubicBezTo>
                  <a:pt x="449" y="53"/>
                  <a:pt x="442" y="42"/>
                  <a:pt x="431" y="39"/>
                </a:cubicBezTo>
                <a:cubicBezTo>
                  <a:pt x="431" y="39"/>
                  <a:pt x="430" y="39"/>
                  <a:pt x="429" y="39"/>
                </a:cubicBezTo>
                <a:cubicBezTo>
                  <a:pt x="412" y="37"/>
                  <a:pt x="391" y="60"/>
                  <a:pt x="385" y="75"/>
                </a:cubicBezTo>
                <a:cubicBezTo>
                  <a:pt x="384" y="76"/>
                  <a:pt x="378" y="96"/>
                  <a:pt x="378" y="96"/>
                </a:cubicBezTo>
                <a:cubicBezTo>
                  <a:pt x="378" y="96"/>
                  <a:pt x="378" y="96"/>
                  <a:pt x="378" y="96"/>
                </a:cubicBezTo>
                <a:cubicBezTo>
                  <a:pt x="375" y="100"/>
                  <a:pt x="372" y="104"/>
                  <a:pt x="368" y="108"/>
                </a:cubicBezTo>
                <a:cubicBezTo>
                  <a:pt x="361" y="117"/>
                  <a:pt x="354" y="126"/>
                  <a:pt x="346" y="137"/>
                </a:cubicBezTo>
                <a:cubicBezTo>
                  <a:pt x="338" y="149"/>
                  <a:pt x="330" y="161"/>
                  <a:pt x="323" y="173"/>
                </a:cubicBezTo>
                <a:cubicBezTo>
                  <a:pt x="316" y="187"/>
                  <a:pt x="309" y="202"/>
                  <a:pt x="304" y="217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304" y="212"/>
                  <a:pt x="304" y="198"/>
                  <a:pt x="304" y="197"/>
                </a:cubicBezTo>
                <a:cubicBezTo>
                  <a:pt x="302" y="182"/>
                  <a:pt x="289" y="153"/>
                  <a:pt x="272" y="150"/>
                </a:cubicBezTo>
                <a:cubicBezTo>
                  <a:pt x="260" y="148"/>
                  <a:pt x="250" y="156"/>
                  <a:pt x="248" y="167"/>
                </a:cubicBezTo>
                <a:cubicBezTo>
                  <a:pt x="248" y="168"/>
                  <a:pt x="248" y="169"/>
                  <a:pt x="248" y="170"/>
                </a:cubicBezTo>
                <a:cubicBezTo>
                  <a:pt x="247" y="182"/>
                  <a:pt x="256" y="194"/>
                  <a:pt x="264" y="202"/>
                </a:cubicBezTo>
                <a:cubicBezTo>
                  <a:pt x="274" y="211"/>
                  <a:pt x="301" y="219"/>
                  <a:pt x="304" y="220"/>
                </a:cubicBezTo>
                <a:cubicBezTo>
                  <a:pt x="299" y="235"/>
                  <a:pt x="295" y="251"/>
                  <a:pt x="292" y="267"/>
                </a:cubicBezTo>
                <a:cubicBezTo>
                  <a:pt x="290" y="276"/>
                  <a:pt x="289" y="286"/>
                  <a:pt x="288" y="295"/>
                </a:cubicBezTo>
                <a:cubicBezTo>
                  <a:pt x="288" y="291"/>
                  <a:pt x="288" y="287"/>
                  <a:pt x="288" y="286"/>
                </a:cubicBezTo>
                <a:cubicBezTo>
                  <a:pt x="286" y="271"/>
                  <a:pt x="273" y="242"/>
                  <a:pt x="256" y="239"/>
                </a:cubicBezTo>
                <a:cubicBezTo>
                  <a:pt x="244" y="237"/>
                  <a:pt x="234" y="245"/>
                  <a:pt x="232" y="256"/>
                </a:cubicBezTo>
                <a:cubicBezTo>
                  <a:pt x="232" y="257"/>
                  <a:pt x="232" y="258"/>
                  <a:pt x="232" y="258"/>
                </a:cubicBezTo>
                <a:cubicBezTo>
                  <a:pt x="231" y="271"/>
                  <a:pt x="240" y="283"/>
                  <a:pt x="248" y="291"/>
                </a:cubicBezTo>
                <a:cubicBezTo>
                  <a:pt x="257" y="298"/>
                  <a:pt x="280" y="306"/>
                  <a:pt x="286" y="308"/>
                </a:cubicBezTo>
                <a:cubicBezTo>
                  <a:pt x="286" y="312"/>
                  <a:pt x="286" y="316"/>
                  <a:pt x="285" y="319"/>
                </a:cubicBezTo>
                <a:cubicBezTo>
                  <a:pt x="283" y="337"/>
                  <a:pt x="281" y="354"/>
                  <a:pt x="278" y="371"/>
                </a:cubicBezTo>
                <a:cubicBezTo>
                  <a:pt x="277" y="377"/>
                  <a:pt x="276" y="383"/>
                  <a:pt x="275" y="389"/>
                </a:cubicBezTo>
                <a:cubicBezTo>
                  <a:pt x="275" y="385"/>
                  <a:pt x="275" y="382"/>
                  <a:pt x="275" y="381"/>
                </a:cubicBezTo>
                <a:cubicBezTo>
                  <a:pt x="273" y="366"/>
                  <a:pt x="260" y="337"/>
                  <a:pt x="243" y="334"/>
                </a:cubicBezTo>
                <a:cubicBezTo>
                  <a:pt x="232" y="332"/>
                  <a:pt x="221" y="340"/>
                  <a:pt x="220" y="351"/>
                </a:cubicBezTo>
                <a:cubicBezTo>
                  <a:pt x="219" y="352"/>
                  <a:pt x="219" y="353"/>
                  <a:pt x="219" y="354"/>
                </a:cubicBezTo>
                <a:cubicBezTo>
                  <a:pt x="218" y="366"/>
                  <a:pt x="227" y="378"/>
                  <a:pt x="236" y="386"/>
                </a:cubicBezTo>
                <a:cubicBezTo>
                  <a:pt x="245" y="394"/>
                  <a:pt x="266" y="401"/>
                  <a:pt x="273" y="403"/>
                </a:cubicBezTo>
                <a:cubicBezTo>
                  <a:pt x="271" y="409"/>
                  <a:pt x="270" y="415"/>
                  <a:pt x="269" y="421"/>
                </a:cubicBezTo>
                <a:cubicBezTo>
                  <a:pt x="268" y="425"/>
                  <a:pt x="267" y="429"/>
                  <a:pt x="266" y="432"/>
                </a:cubicBezTo>
                <a:cubicBezTo>
                  <a:pt x="264" y="436"/>
                  <a:pt x="263" y="440"/>
                  <a:pt x="262" y="444"/>
                </a:cubicBezTo>
                <a:cubicBezTo>
                  <a:pt x="259" y="451"/>
                  <a:pt x="256" y="459"/>
                  <a:pt x="254" y="466"/>
                </a:cubicBezTo>
                <a:cubicBezTo>
                  <a:pt x="252" y="470"/>
                  <a:pt x="250" y="475"/>
                  <a:pt x="248" y="480"/>
                </a:cubicBezTo>
                <a:cubicBezTo>
                  <a:pt x="249" y="474"/>
                  <a:pt x="251" y="462"/>
                  <a:pt x="251" y="461"/>
                </a:cubicBezTo>
                <a:cubicBezTo>
                  <a:pt x="251" y="447"/>
                  <a:pt x="247" y="434"/>
                  <a:pt x="240" y="422"/>
                </a:cubicBezTo>
                <a:cubicBezTo>
                  <a:pt x="240" y="420"/>
                  <a:pt x="240" y="419"/>
                  <a:pt x="240" y="417"/>
                </a:cubicBezTo>
                <a:cubicBezTo>
                  <a:pt x="239" y="406"/>
                  <a:pt x="228" y="398"/>
                  <a:pt x="217" y="399"/>
                </a:cubicBezTo>
                <a:cubicBezTo>
                  <a:pt x="216" y="400"/>
                  <a:pt x="215" y="400"/>
                  <a:pt x="215" y="400"/>
                </a:cubicBezTo>
                <a:cubicBezTo>
                  <a:pt x="198" y="404"/>
                  <a:pt x="187" y="434"/>
                  <a:pt x="186" y="449"/>
                </a:cubicBezTo>
                <a:cubicBezTo>
                  <a:pt x="186" y="450"/>
                  <a:pt x="187" y="460"/>
                  <a:pt x="187" y="467"/>
                </a:cubicBezTo>
                <a:cubicBezTo>
                  <a:pt x="187" y="463"/>
                  <a:pt x="186" y="459"/>
                  <a:pt x="185" y="456"/>
                </a:cubicBezTo>
                <a:cubicBezTo>
                  <a:pt x="183" y="448"/>
                  <a:pt x="181" y="441"/>
                  <a:pt x="179" y="433"/>
                </a:cubicBezTo>
                <a:cubicBezTo>
                  <a:pt x="178" y="429"/>
                  <a:pt x="177" y="425"/>
                  <a:pt x="176" y="421"/>
                </a:cubicBezTo>
                <a:cubicBezTo>
                  <a:pt x="174" y="417"/>
                  <a:pt x="173" y="414"/>
                  <a:pt x="171" y="410"/>
                </a:cubicBezTo>
                <a:cubicBezTo>
                  <a:pt x="168" y="400"/>
                  <a:pt x="164" y="391"/>
                  <a:pt x="160" y="383"/>
                </a:cubicBezTo>
                <a:cubicBezTo>
                  <a:pt x="167" y="381"/>
                  <a:pt x="190" y="375"/>
                  <a:pt x="199" y="368"/>
                </a:cubicBezTo>
                <a:cubicBezTo>
                  <a:pt x="208" y="361"/>
                  <a:pt x="218" y="349"/>
                  <a:pt x="218" y="337"/>
                </a:cubicBezTo>
                <a:cubicBezTo>
                  <a:pt x="218" y="326"/>
                  <a:pt x="209" y="316"/>
                  <a:pt x="198" y="316"/>
                </a:cubicBezTo>
                <a:cubicBezTo>
                  <a:pt x="197" y="316"/>
                  <a:pt x="197" y="316"/>
                  <a:pt x="196" y="316"/>
                </a:cubicBezTo>
                <a:cubicBezTo>
                  <a:pt x="178" y="318"/>
                  <a:pt x="163" y="345"/>
                  <a:pt x="160" y="361"/>
                </a:cubicBezTo>
                <a:cubicBezTo>
                  <a:pt x="160" y="362"/>
                  <a:pt x="159" y="373"/>
                  <a:pt x="159" y="379"/>
                </a:cubicBezTo>
                <a:cubicBezTo>
                  <a:pt x="156" y="374"/>
                  <a:pt x="154" y="368"/>
                  <a:pt x="151" y="363"/>
                </a:cubicBezTo>
                <a:cubicBezTo>
                  <a:pt x="143" y="347"/>
                  <a:pt x="135" y="332"/>
                  <a:pt x="127" y="316"/>
                </a:cubicBezTo>
                <a:cubicBezTo>
                  <a:pt x="124" y="311"/>
                  <a:pt x="122" y="307"/>
                  <a:pt x="119" y="302"/>
                </a:cubicBezTo>
                <a:cubicBezTo>
                  <a:pt x="122" y="301"/>
                  <a:pt x="149" y="295"/>
                  <a:pt x="160" y="287"/>
                </a:cubicBezTo>
                <a:cubicBezTo>
                  <a:pt x="169" y="280"/>
                  <a:pt x="179" y="268"/>
                  <a:pt x="179" y="256"/>
                </a:cubicBezTo>
                <a:cubicBezTo>
                  <a:pt x="179" y="244"/>
                  <a:pt x="170" y="235"/>
                  <a:pt x="159" y="235"/>
                </a:cubicBezTo>
                <a:cubicBezTo>
                  <a:pt x="158" y="235"/>
                  <a:pt x="157" y="235"/>
                  <a:pt x="156" y="235"/>
                </a:cubicBezTo>
                <a:cubicBezTo>
                  <a:pt x="139" y="237"/>
                  <a:pt x="124" y="264"/>
                  <a:pt x="121" y="279"/>
                </a:cubicBezTo>
                <a:cubicBezTo>
                  <a:pt x="121" y="281"/>
                  <a:pt x="119" y="297"/>
                  <a:pt x="119" y="301"/>
                </a:cubicBezTo>
                <a:cubicBezTo>
                  <a:pt x="113" y="290"/>
                  <a:pt x="108" y="280"/>
                  <a:pt x="103" y="269"/>
                </a:cubicBezTo>
                <a:cubicBezTo>
                  <a:pt x="97" y="255"/>
                  <a:pt x="91" y="240"/>
                  <a:pt x="86" y="225"/>
                </a:cubicBezTo>
                <a:cubicBezTo>
                  <a:pt x="87" y="225"/>
                  <a:pt x="116" y="219"/>
                  <a:pt x="127" y="210"/>
                </a:cubicBezTo>
                <a:cubicBezTo>
                  <a:pt x="136" y="203"/>
                  <a:pt x="146" y="192"/>
                  <a:pt x="146" y="179"/>
                </a:cubicBezTo>
                <a:cubicBezTo>
                  <a:pt x="146" y="168"/>
                  <a:pt x="137" y="158"/>
                  <a:pt x="126" y="158"/>
                </a:cubicBezTo>
                <a:cubicBezTo>
                  <a:pt x="125" y="158"/>
                  <a:pt x="123" y="158"/>
                  <a:pt x="122" y="158"/>
                </a:cubicBezTo>
                <a:cubicBezTo>
                  <a:pt x="104" y="160"/>
                  <a:pt x="89" y="187"/>
                  <a:pt x="86" y="203"/>
                </a:cubicBezTo>
                <a:cubicBezTo>
                  <a:pt x="86" y="204"/>
                  <a:pt x="85" y="216"/>
                  <a:pt x="84" y="222"/>
                </a:cubicBezTo>
                <a:cubicBezTo>
                  <a:pt x="83" y="222"/>
                  <a:pt x="83" y="222"/>
                  <a:pt x="83" y="222"/>
                </a:cubicBezTo>
                <a:cubicBezTo>
                  <a:pt x="79" y="206"/>
                  <a:pt x="76" y="191"/>
                  <a:pt x="75" y="175"/>
                </a:cubicBezTo>
                <a:cubicBezTo>
                  <a:pt x="74" y="166"/>
                  <a:pt x="73" y="158"/>
                  <a:pt x="73" y="150"/>
                </a:cubicBezTo>
                <a:cubicBezTo>
                  <a:pt x="78" y="149"/>
                  <a:pt x="104" y="146"/>
                  <a:pt x="114" y="140"/>
                </a:cubicBezTo>
                <a:cubicBezTo>
                  <a:pt x="124" y="133"/>
                  <a:pt x="135" y="123"/>
                  <a:pt x="136" y="111"/>
                </a:cubicBezTo>
                <a:cubicBezTo>
                  <a:pt x="138" y="100"/>
                  <a:pt x="130" y="89"/>
                  <a:pt x="118" y="88"/>
                </a:cubicBezTo>
                <a:cubicBezTo>
                  <a:pt x="118" y="88"/>
                  <a:pt x="117" y="88"/>
                  <a:pt x="116" y="88"/>
                </a:cubicBezTo>
                <a:cubicBezTo>
                  <a:pt x="99" y="88"/>
                  <a:pt x="81" y="113"/>
                  <a:pt x="76" y="128"/>
                </a:cubicBezTo>
                <a:cubicBezTo>
                  <a:pt x="76" y="129"/>
                  <a:pt x="74" y="137"/>
                  <a:pt x="73" y="143"/>
                </a:cubicBezTo>
                <a:cubicBezTo>
                  <a:pt x="73" y="140"/>
                  <a:pt x="73" y="136"/>
                  <a:pt x="73" y="132"/>
                </a:cubicBezTo>
                <a:cubicBezTo>
                  <a:pt x="73" y="119"/>
                  <a:pt x="73" y="107"/>
                  <a:pt x="74" y="97"/>
                </a:cubicBezTo>
                <a:cubicBezTo>
                  <a:pt x="75" y="90"/>
                  <a:pt x="75" y="85"/>
                  <a:pt x="76" y="80"/>
                </a:cubicBezTo>
                <a:cubicBezTo>
                  <a:pt x="81" y="76"/>
                  <a:pt x="101" y="62"/>
                  <a:pt x="107" y="52"/>
                </a:cubicBezTo>
                <a:cubicBezTo>
                  <a:pt x="114" y="42"/>
                  <a:pt x="118" y="28"/>
                  <a:pt x="114" y="16"/>
                </a:cubicBezTo>
                <a:cubicBezTo>
                  <a:pt x="110" y="5"/>
                  <a:pt x="98" y="0"/>
                  <a:pt x="88" y="4"/>
                </a:cubicBezTo>
                <a:cubicBezTo>
                  <a:pt x="87" y="4"/>
                  <a:pt x="86" y="4"/>
                  <a:pt x="86" y="5"/>
                </a:cubicBezTo>
                <a:cubicBezTo>
                  <a:pt x="70" y="13"/>
                  <a:pt x="66" y="44"/>
                  <a:pt x="69" y="59"/>
                </a:cubicBezTo>
                <a:cubicBezTo>
                  <a:pt x="69" y="60"/>
                  <a:pt x="75" y="81"/>
                  <a:pt x="75" y="81"/>
                </a:cubicBezTo>
                <a:close/>
              </a:path>
            </a:pathLst>
          </a:custGeom>
          <a:solidFill>
            <a:srgbClr val="92E3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5EDC3-FBE2-F071-8113-F0E0B5170C94}"/>
              </a:ext>
            </a:extLst>
          </p:cNvPr>
          <p:cNvSpPr txBox="1"/>
          <p:nvPr/>
        </p:nvSpPr>
        <p:spPr>
          <a:xfrm>
            <a:off x="69065" y="84017"/>
            <a:ext cx="775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>
                <a:solidFill>
                  <a:srgbClr val="4D575B"/>
                </a:solidFill>
                <a:latin typeface="Josefin Sans" pitchFamily="2" charset="77"/>
              </a:rPr>
              <a:t>Authorization-Token generation User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B217B6-3A2C-744C-4F71-D4FD4A9EB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7" y="673326"/>
            <a:ext cx="7772400" cy="438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23787"/>
      </p:ext>
    </p:extLst>
  </p:cSld>
  <p:clrMapOvr>
    <a:masterClrMapping/>
  </p:clrMapOvr>
</p:sld>
</file>

<file path=ppt/theme/theme1.xml><?xml version="1.0" encoding="utf-8"?>
<a:theme xmlns:a="http://schemas.openxmlformats.org/drawingml/2006/main" name="Outdoor Activities Company Profile by Slidesgo">
  <a:themeElements>
    <a:clrScheme name="Simple Light">
      <a:dk1>
        <a:srgbClr val="4D575C"/>
      </a:dk1>
      <a:lt1>
        <a:srgbClr val="DFF7E5"/>
      </a:lt1>
      <a:dk2>
        <a:srgbClr val="595959"/>
      </a:dk2>
      <a:lt2>
        <a:srgbClr val="787878"/>
      </a:lt2>
      <a:accent1>
        <a:srgbClr val="4D575C"/>
      </a:accent1>
      <a:accent2>
        <a:srgbClr val="5F946E"/>
      </a:accent2>
      <a:accent3>
        <a:srgbClr val="C9F1D4"/>
      </a:accent3>
      <a:accent4>
        <a:srgbClr val="E9F9EE"/>
      </a:accent4>
      <a:accent5>
        <a:srgbClr val="5F946E"/>
      </a:accent5>
      <a:accent6>
        <a:srgbClr val="92E3A9"/>
      </a:accent6>
      <a:hlink>
        <a:srgbClr val="669E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179</Words>
  <Application>Microsoft Macintosh PowerPoint</Application>
  <PresentationFormat>On-screen Show (16:9)</PresentationFormat>
  <Paragraphs>66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Josefin Sans</vt:lpstr>
      <vt:lpstr>Calibri</vt:lpstr>
      <vt:lpstr>Wingdings</vt:lpstr>
      <vt:lpstr>Questrial</vt:lpstr>
      <vt:lpstr>Outdoor Activities Company Profile by Slidesgo</vt:lpstr>
      <vt:lpstr>GREAT OUTDOOR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Customer </vt:lpstr>
      <vt:lpstr>PowerPoint Presentation</vt:lpstr>
      <vt:lpstr>PowerPoint Presentation</vt:lpstr>
      <vt:lpstr>Order </vt:lpstr>
      <vt:lpstr>PowerPoint Presentation</vt:lpstr>
      <vt:lpstr>PowerPoint Presentation</vt:lpstr>
      <vt:lpstr>PowerPoint Presentation</vt:lpstr>
      <vt:lpstr>PowerPoint Presentation</vt:lpstr>
      <vt:lpstr>Payment </vt:lpstr>
      <vt:lpstr>PowerPoint Presentation</vt:lpstr>
      <vt:lpstr>Returns </vt:lpstr>
      <vt:lpstr>PowerPoint Presentation</vt:lpstr>
      <vt:lpstr>Shipping </vt:lpstr>
      <vt:lpstr>PowerPoint Presentation</vt:lpstr>
      <vt:lpstr>Use Case Diagram </vt:lpstr>
      <vt:lpstr>PowerPoint Presentation</vt:lpstr>
      <vt:lpstr>PowerPoint Presentation</vt:lpstr>
      <vt:lpstr>Class Diagram - Change Revenue mix </vt:lpstr>
      <vt:lpstr>Class Diagram – Order Management  </vt:lpstr>
      <vt:lpstr>Class Diagram – Retail Store </vt:lpstr>
      <vt:lpstr>Class Diagram – Return Management </vt:lpstr>
      <vt:lpstr>ER Diagram </vt:lpstr>
      <vt:lpstr>Sequence Diagram </vt:lpstr>
      <vt:lpstr>DB Diagram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OUTDOOR </dc:title>
  <cp:lastModifiedBy>Sharon Sarah S</cp:lastModifiedBy>
  <cp:revision>2</cp:revision>
  <dcterms:modified xsi:type="dcterms:W3CDTF">2023-11-20T05:56:19Z</dcterms:modified>
</cp:coreProperties>
</file>